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20"/>
  </p:notesMasterIdLst>
  <p:handoutMasterIdLst>
    <p:handoutMasterId r:id="rId21"/>
  </p:handoutMasterIdLst>
  <p:sldIdLst>
    <p:sldId id="792" r:id="rId2"/>
    <p:sldId id="851" r:id="rId3"/>
    <p:sldId id="825" r:id="rId4"/>
    <p:sldId id="794" r:id="rId5"/>
    <p:sldId id="826" r:id="rId6"/>
    <p:sldId id="853" r:id="rId7"/>
    <p:sldId id="784" r:id="rId8"/>
    <p:sldId id="862" r:id="rId9"/>
    <p:sldId id="868" r:id="rId10"/>
    <p:sldId id="867" r:id="rId11"/>
    <p:sldId id="864" r:id="rId12"/>
    <p:sldId id="863" r:id="rId13"/>
    <p:sldId id="861" r:id="rId14"/>
    <p:sldId id="856" r:id="rId15"/>
    <p:sldId id="865" r:id="rId16"/>
    <p:sldId id="866" r:id="rId17"/>
    <p:sldId id="804" r:id="rId18"/>
    <p:sldId id="8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 id="2" name="Jenna Schroeder" initials="JS" lastIdx="10" clrIdx="1">
    <p:extLst>
      <p:ext uri="{19B8F6BF-5375-455C-9EA6-DF929625EA0E}">
        <p15:presenceInfo xmlns:p15="http://schemas.microsoft.com/office/powerpoint/2012/main" userId="S::Jenna.Schroeder@quartzbenefits.com::6826dd0e-de44-40b1-9e9f-71364cf8d865" providerId="AD"/>
      </p:ext>
    </p:extLst>
  </p:cmAuthor>
  <p:cmAuthor id="3" name="Mindy Rappe" initials="MR" lastIdx="7" clrIdx="2">
    <p:extLst>
      <p:ext uri="{19B8F6BF-5375-455C-9EA6-DF929625EA0E}">
        <p15:presenceInfo xmlns:p15="http://schemas.microsoft.com/office/powerpoint/2012/main" userId="S::mindy.rappe@quartzbenefits.com::a62cc4c3-4709-4755-b90f-fe5d8a701a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3A53"/>
    <a:srgbClr val="007268"/>
    <a:srgbClr val="164368"/>
    <a:srgbClr val="D40F45"/>
    <a:srgbClr val="D31145"/>
    <a:srgbClr val="053B53"/>
    <a:srgbClr val="D31146"/>
    <a:srgbClr val="943092"/>
    <a:srgbClr val="954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60C4D-AC20-D0D4-2EDF-D3DAC93DBFCC}" v="26" dt="2026-01-28T21:28:42.34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82809" autoAdjust="0"/>
  </p:normalViewPr>
  <p:slideViewPr>
    <p:cSldViewPr snapToGrid="0" showGuides="1">
      <p:cViewPr varScale="1">
        <p:scale>
          <a:sx n="91" d="100"/>
          <a:sy n="91" d="100"/>
        </p:scale>
        <p:origin x="396"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25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E9193-B337-4E1F-A788-4C0EEA4B41D0}" type="slidenum">
              <a:rPr lang="en-US" smtClean="0"/>
              <a:t>‹#›</a:t>
            </a:fld>
            <a:endParaRPr lang="en-US" dirty="0"/>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CF385-4583-448F-8705-34129DF5B2C4}" type="datetimeFigureOut">
              <a:rPr lang="en-US" smtClean="0"/>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B2A13-6495-4AD3-9924-78B841E5777F}" type="slidenum">
              <a:rPr lang="en-US" smtClean="0"/>
              <a:t>‹#›</a:t>
            </a:fld>
            <a:endParaRPr lang="en-US" dirty="0"/>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a:t>
            </a:fld>
            <a:endParaRPr lang="en-US" dirty="0"/>
          </a:p>
        </p:txBody>
      </p:sp>
    </p:spTree>
    <p:extLst>
      <p:ext uri="{BB962C8B-B14F-4D97-AF65-F5344CB8AC3E}">
        <p14:creationId xmlns:p14="http://schemas.microsoft.com/office/powerpoint/2010/main" val="362008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10</a:t>
            </a:fld>
            <a:endParaRPr lang="en-US" dirty="0"/>
          </a:p>
        </p:txBody>
      </p:sp>
    </p:spTree>
    <p:extLst>
      <p:ext uri="{BB962C8B-B14F-4D97-AF65-F5344CB8AC3E}">
        <p14:creationId xmlns:p14="http://schemas.microsoft.com/office/powerpoint/2010/main" val="429415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11</a:t>
            </a:fld>
            <a:endParaRPr lang="en-US" dirty="0"/>
          </a:p>
        </p:txBody>
      </p:sp>
    </p:spTree>
    <p:extLst>
      <p:ext uri="{BB962C8B-B14F-4D97-AF65-F5344CB8AC3E}">
        <p14:creationId xmlns:p14="http://schemas.microsoft.com/office/powerpoint/2010/main" val="260815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12</a:t>
            </a:fld>
            <a:endParaRPr lang="en-US" dirty="0"/>
          </a:p>
        </p:txBody>
      </p:sp>
    </p:spTree>
    <p:extLst>
      <p:ext uri="{BB962C8B-B14F-4D97-AF65-F5344CB8AC3E}">
        <p14:creationId xmlns:p14="http://schemas.microsoft.com/office/powerpoint/2010/main" val="81026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13</a:t>
            </a:fld>
            <a:endParaRPr lang="en-US" dirty="0"/>
          </a:p>
        </p:txBody>
      </p:sp>
    </p:spTree>
    <p:extLst>
      <p:ext uri="{BB962C8B-B14F-4D97-AF65-F5344CB8AC3E}">
        <p14:creationId xmlns:p14="http://schemas.microsoft.com/office/powerpoint/2010/main" val="364482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14</a:t>
            </a:fld>
            <a:endParaRPr lang="en-US" dirty="0"/>
          </a:p>
        </p:txBody>
      </p:sp>
    </p:spTree>
    <p:extLst>
      <p:ext uri="{BB962C8B-B14F-4D97-AF65-F5344CB8AC3E}">
        <p14:creationId xmlns:p14="http://schemas.microsoft.com/office/powerpoint/2010/main" val="303452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15</a:t>
            </a:fld>
            <a:endParaRPr lang="en-US" dirty="0"/>
          </a:p>
        </p:txBody>
      </p:sp>
    </p:spTree>
    <p:extLst>
      <p:ext uri="{BB962C8B-B14F-4D97-AF65-F5344CB8AC3E}">
        <p14:creationId xmlns:p14="http://schemas.microsoft.com/office/powerpoint/2010/main" val="344482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16</a:t>
            </a:fld>
            <a:endParaRPr lang="en-US" dirty="0"/>
          </a:p>
        </p:txBody>
      </p:sp>
    </p:spTree>
    <p:extLst>
      <p:ext uri="{BB962C8B-B14F-4D97-AF65-F5344CB8AC3E}">
        <p14:creationId xmlns:p14="http://schemas.microsoft.com/office/powerpoint/2010/main" val="179885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17</a:t>
            </a:fld>
            <a:endParaRPr lang="en-US" dirty="0"/>
          </a:p>
        </p:txBody>
      </p:sp>
    </p:spTree>
    <p:extLst>
      <p:ext uri="{BB962C8B-B14F-4D97-AF65-F5344CB8AC3E}">
        <p14:creationId xmlns:p14="http://schemas.microsoft.com/office/powerpoint/2010/main" val="24794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18</a:t>
            </a:fld>
            <a:endParaRPr lang="en-US" dirty="0"/>
          </a:p>
        </p:txBody>
      </p:sp>
    </p:spTree>
    <p:extLst>
      <p:ext uri="{BB962C8B-B14F-4D97-AF65-F5344CB8AC3E}">
        <p14:creationId xmlns:p14="http://schemas.microsoft.com/office/powerpoint/2010/main" val="285341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2</a:t>
            </a:fld>
            <a:endParaRPr lang="en-US" dirty="0"/>
          </a:p>
        </p:txBody>
      </p:sp>
    </p:spTree>
    <p:extLst>
      <p:ext uri="{BB962C8B-B14F-4D97-AF65-F5344CB8AC3E}">
        <p14:creationId xmlns:p14="http://schemas.microsoft.com/office/powerpoint/2010/main" val="243044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3</a:t>
            </a:fld>
            <a:endParaRPr lang="en-US" dirty="0"/>
          </a:p>
        </p:txBody>
      </p:sp>
    </p:spTree>
    <p:extLst>
      <p:ext uri="{BB962C8B-B14F-4D97-AF65-F5344CB8AC3E}">
        <p14:creationId xmlns:p14="http://schemas.microsoft.com/office/powerpoint/2010/main" val="313923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4</a:t>
            </a:fld>
            <a:endParaRPr lang="en-US" dirty="0"/>
          </a:p>
        </p:txBody>
      </p:sp>
    </p:spTree>
    <p:extLst>
      <p:ext uri="{BB962C8B-B14F-4D97-AF65-F5344CB8AC3E}">
        <p14:creationId xmlns:p14="http://schemas.microsoft.com/office/powerpoint/2010/main" val="51241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5</a:t>
            </a:fld>
            <a:endParaRPr lang="en-US" dirty="0"/>
          </a:p>
        </p:txBody>
      </p:sp>
    </p:spTree>
    <p:extLst>
      <p:ext uri="{BB962C8B-B14F-4D97-AF65-F5344CB8AC3E}">
        <p14:creationId xmlns:p14="http://schemas.microsoft.com/office/powerpoint/2010/main" val="31223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6</a:t>
            </a:fld>
            <a:endParaRPr lang="en-US" dirty="0"/>
          </a:p>
        </p:txBody>
      </p:sp>
    </p:spTree>
    <p:extLst>
      <p:ext uri="{BB962C8B-B14F-4D97-AF65-F5344CB8AC3E}">
        <p14:creationId xmlns:p14="http://schemas.microsoft.com/office/powerpoint/2010/main" val="239953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7</a:t>
            </a:fld>
            <a:endParaRPr lang="en-US" dirty="0"/>
          </a:p>
        </p:txBody>
      </p:sp>
    </p:spTree>
    <p:extLst>
      <p:ext uri="{BB962C8B-B14F-4D97-AF65-F5344CB8AC3E}">
        <p14:creationId xmlns:p14="http://schemas.microsoft.com/office/powerpoint/2010/main" val="21638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8</a:t>
            </a:fld>
            <a:endParaRPr lang="en-US" dirty="0"/>
          </a:p>
        </p:txBody>
      </p:sp>
    </p:spTree>
    <p:extLst>
      <p:ext uri="{BB962C8B-B14F-4D97-AF65-F5344CB8AC3E}">
        <p14:creationId xmlns:p14="http://schemas.microsoft.com/office/powerpoint/2010/main" val="296162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9</a:t>
            </a:fld>
            <a:endParaRPr lang="en-US" dirty="0"/>
          </a:p>
        </p:txBody>
      </p:sp>
    </p:spTree>
    <p:extLst>
      <p:ext uri="{BB962C8B-B14F-4D97-AF65-F5344CB8AC3E}">
        <p14:creationId xmlns:p14="http://schemas.microsoft.com/office/powerpoint/2010/main" val="2137538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quartzbenefits.my.workfront.com/home" TargetMode="External"/><Relationship Id="rId4" Type="http://schemas.openxmlformats.org/officeDocument/2006/relationships/hyperlink" Target="https://quartzbenefits.webdamdb.com/bp/#/folder/11803319/152252149"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quartzbenefits.workfrontdam.com/"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rections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4CA91-77B8-B3EA-6E67-58B93111F7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pic>
        <p:nvPicPr>
          <p:cNvPr id="2" name="Picture 1" descr="Graphical user interface&#10;&#10;Description automatically generated with medium confidence">
            <a:extLst>
              <a:ext uri="{FF2B5EF4-FFF2-40B4-BE49-F238E27FC236}">
                <a16:creationId xmlns:a16="http://schemas.microsoft.com/office/drawing/2014/main" id="{BE39A98B-1172-2FF9-12A1-0627DDA4EC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5818" y="2856969"/>
            <a:ext cx="5366578" cy="1842794"/>
          </a:xfrm>
          <a:prstGeom prst="rect">
            <a:avLst/>
          </a:prstGeom>
        </p:spPr>
      </p:pic>
      <p:sp>
        <p:nvSpPr>
          <p:cNvPr id="7" name="TextBox 6">
            <a:extLst>
              <a:ext uri="{FF2B5EF4-FFF2-40B4-BE49-F238E27FC236}">
                <a16:creationId xmlns:a16="http://schemas.microsoft.com/office/drawing/2014/main" id="{C3735058-F74B-FB6B-381B-8D0F6DEB9A7D}"/>
              </a:ext>
            </a:extLst>
          </p:cNvPr>
          <p:cNvSpPr txBox="1"/>
          <p:nvPr userDrawn="1"/>
        </p:nvSpPr>
        <p:spPr>
          <a:xfrm>
            <a:off x="1572770" y="642210"/>
            <a:ext cx="3255262" cy="861774"/>
          </a:xfrm>
          <a:prstGeom prst="rect">
            <a:avLst/>
          </a:prstGeom>
          <a:noFill/>
        </p:spPr>
        <p:txBody>
          <a:bodyPr wrap="square" lIns="0" tIns="0" rIns="0" bIns="0" rtlCol="0">
            <a:spAutoFit/>
          </a:bodyPr>
          <a:lstStyle/>
          <a:p>
            <a:r>
              <a:rPr lang="en-US" sz="2800" b="1" i="0" dirty="0">
                <a:latin typeface="Poppins SemiBold" pitchFamily="2" charset="77"/>
                <a:cs typeface="Poppins SemiBold" pitchFamily="2" charset="77"/>
              </a:rPr>
              <a:t>Styles to use in this presentation</a:t>
            </a:r>
          </a:p>
        </p:txBody>
      </p:sp>
      <p:sp>
        <p:nvSpPr>
          <p:cNvPr id="8" name="Text Placeholder 6">
            <a:extLst>
              <a:ext uri="{FF2B5EF4-FFF2-40B4-BE49-F238E27FC236}">
                <a16:creationId xmlns:a16="http://schemas.microsoft.com/office/drawing/2014/main" id="{F6A12121-26A2-50BE-221F-F615E68073EF}"/>
              </a:ext>
            </a:extLst>
          </p:cNvPr>
          <p:cNvSpPr txBox="1">
            <a:spLocks/>
          </p:cNvSpPr>
          <p:nvPr userDrawn="1"/>
        </p:nvSpPr>
        <p:spPr>
          <a:xfrm>
            <a:off x="1572769" y="1606034"/>
            <a:ext cx="3901599" cy="4806798"/>
          </a:xfrm>
          <a:prstGeom prst="rect">
            <a:avLst/>
          </a:prstGeom>
        </p:spPr>
        <p:txBody>
          <a:bodyPr lIns="0">
            <a:noAutofit/>
          </a:bodyPr>
          <a:lst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Poppins" pitchFamily="2" charset="77"/>
                <a:ea typeface="+mn-ea"/>
                <a:cs typeface="Poppins" pitchFamily="2" charset="77"/>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Poppins" pitchFamily="2" charset="77"/>
                <a:ea typeface="+mn-ea"/>
                <a:cs typeface="Poppins" pitchFamily="2" charset="77"/>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Poppins" pitchFamily="2" charset="77"/>
                <a:ea typeface="+mn-ea"/>
                <a:cs typeface="Poppins" pitchFamily="2" charset="77"/>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Poppins" pitchFamily="2" charset="77"/>
                <a:ea typeface="+mn-ea"/>
                <a:cs typeface="Poppins" pitchFamily="2" charset="77"/>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dirty="0">
                <a:latin typeface="Poppins" pitchFamily="2" charset="77"/>
                <a:cs typeface="Poppins" pitchFamily="2" charset="77"/>
              </a:rPr>
              <a:t>Font: </a:t>
            </a:r>
            <a:br>
              <a:rPr lang="en-US" sz="1200" b="0" i="0" dirty="0">
                <a:latin typeface="Poppins" pitchFamily="2" charset="77"/>
                <a:cs typeface="Poppins" pitchFamily="2" charset="77"/>
              </a:rPr>
            </a:br>
            <a:r>
              <a:rPr lang="en-US" sz="1200" b="0" i="0" dirty="0">
                <a:latin typeface="Poppins" pitchFamily="2" charset="77"/>
                <a:cs typeface="Poppins" pitchFamily="2" charset="77"/>
              </a:rPr>
              <a:t>Poppins</a:t>
            </a:r>
          </a:p>
          <a:p>
            <a:r>
              <a:rPr lang="en-US" sz="1200" b="1" i="0" dirty="0">
                <a:latin typeface="Poppins" pitchFamily="2" charset="77"/>
                <a:cs typeface="Poppins" pitchFamily="2" charset="77"/>
              </a:rPr>
              <a:t>Text point size: </a:t>
            </a:r>
            <a:br>
              <a:rPr lang="en-US" sz="1200" b="0" i="0" dirty="0">
                <a:latin typeface="Poppins" pitchFamily="2" charset="77"/>
                <a:cs typeface="Poppins" pitchFamily="2" charset="77"/>
              </a:rPr>
            </a:br>
            <a:r>
              <a:rPr lang="en-US" sz="1200" b="0" i="0" dirty="0">
                <a:latin typeface="Poppins" pitchFamily="2" charset="77"/>
                <a:cs typeface="Poppins" pitchFamily="2" charset="77"/>
              </a:rPr>
              <a:t>Maintain original sizes.</a:t>
            </a:r>
            <a:br>
              <a:rPr lang="en-US" sz="1200" b="0" i="0" dirty="0">
                <a:latin typeface="Poppins" pitchFamily="2" charset="77"/>
                <a:cs typeface="Poppins" pitchFamily="2" charset="77"/>
              </a:rPr>
            </a:br>
            <a:r>
              <a:rPr lang="en-US" sz="1200" b="0" i="0" dirty="0">
                <a:latin typeface="Poppins" pitchFamily="2" charset="77"/>
                <a:cs typeface="Poppins" pitchFamily="2" charset="77"/>
              </a:rPr>
              <a:t>Header: 44pt.</a:t>
            </a:r>
            <a:br>
              <a:rPr lang="en-US" sz="1200" b="0" i="0" dirty="0">
                <a:latin typeface="Poppins" pitchFamily="2" charset="77"/>
                <a:cs typeface="Poppins" pitchFamily="2" charset="77"/>
              </a:rPr>
            </a:br>
            <a:r>
              <a:rPr lang="en-US" sz="1200" b="0" i="0" dirty="0">
                <a:latin typeface="Poppins" pitchFamily="2" charset="77"/>
                <a:cs typeface="Poppins" pitchFamily="2" charset="77"/>
              </a:rPr>
              <a:t>Subhead: 18pt.</a:t>
            </a:r>
            <a:br>
              <a:rPr lang="en-US" sz="1200" b="0" i="0" dirty="0">
                <a:latin typeface="Poppins" pitchFamily="2" charset="77"/>
                <a:cs typeface="Poppins" pitchFamily="2" charset="77"/>
              </a:rPr>
            </a:br>
            <a:r>
              <a:rPr lang="en-US" sz="1200" b="0" i="0" dirty="0">
                <a:latin typeface="Poppins" pitchFamily="2" charset="77"/>
                <a:cs typeface="Poppins" pitchFamily="2" charset="77"/>
              </a:rPr>
              <a:t>Body: 14pt.</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en-US" sz="1200" b="1" i="0" dirty="0">
                <a:latin typeface="Poppins" pitchFamily="2" charset="77"/>
                <a:cs typeface="Poppins" pitchFamily="2" charset="77"/>
              </a:rPr>
              <a:t>Text spacing: </a:t>
            </a:r>
            <a:br>
              <a:rPr lang="en-US" sz="1200" b="0" i="0" dirty="0">
                <a:latin typeface="Poppins" pitchFamily="2" charset="77"/>
                <a:cs typeface="Poppins" pitchFamily="2" charset="77"/>
              </a:rPr>
            </a:br>
            <a:r>
              <a:rPr lang="en-US" sz="1200" b="0" i="0" dirty="0">
                <a:latin typeface="Poppins" pitchFamily="2" charset="77"/>
                <a:cs typeface="Poppins" pitchFamily="2" charset="77"/>
              </a:rPr>
              <a:t>Spacing: 6pt before</a:t>
            </a:r>
            <a:br>
              <a:rPr lang="en-US" sz="1200" b="0" i="0" dirty="0">
                <a:latin typeface="Poppins" pitchFamily="2" charset="77"/>
                <a:cs typeface="Poppins" pitchFamily="2" charset="77"/>
              </a:rPr>
            </a:br>
            <a:r>
              <a:rPr lang="en-US" sz="1200" b="0" i="0" dirty="0">
                <a:latin typeface="Poppins" pitchFamily="2" charset="77"/>
                <a:cs typeface="Poppins" pitchFamily="2" charset="77"/>
              </a:rPr>
              <a:t>Multiple line spacing: 1.2 </a:t>
            </a:r>
          </a:p>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en-US" sz="1200" b="1" i="0" dirty="0">
                <a:latin typeface="Poppins" pitchFamily="2" charset="77"/>
                <a:cs typeface="Poppins" pitchFamily="2" charset="77"/>
              </a:rPr>
              <a:t>Color for all text and graphics:</a:t>
            </a:r>
            <a:br>
              <a:rPr lang="en-US" sz="1200" b="0" i="0" dirty="0">
                <a:latin typeface="Poppins" pitchFamily="2" charset="77"/>
                <a:cs typeface="Poppins" pitchFamily="2" charset="77"/>
              </a:rPr>
            </a:br>
            <a:r>
              <a:rPr lang="en-US" sz="1200" b="0" i="0" dirty="0">
                <a:latin typeface="Poppins" pitchFamily="2" charset="77"/>
                <a:cs typeface="Poppins" pitchFamily="2" charset="77"/>
              </a:rPr>
              <a:t>Quartz brand color palette. They can be found in Theme Colors in the color selection tools on the </a:t>
            </a:r>
            <a:br>
              <a:rPr lang="en-US" sz="1200" b="0" i="0" dirty="0">
                <a:latin typeface="Poppins" pitchFamily="2" charset="77"/>
                <a:cs typeface="Poppins" pitchFamily="2" charset="77"/>
              </a:rPr>
            </a:br>
            <a:r>
              <a:rPr lang="en-US" sz="1200" b="0" i="0" dirty="0">
                <a:latin typeface="Poppins" pitchFamily="2" charset="77"/>
                <a:cs typeface="Poppins" pitchFamily="2" charset="77"/>
              </a:rPr>
              <a:t>top row. If you do not have the Quartz brand color palette set up, see: </a:t>
            </a:r>
            <a:r>
              <a:rPr lang="en-US" sz="1200" b="0" i="0" dirty="0">
                <a:latin typeface="Poppins" pitchFamily="2" charset="77"/>
                <a:cs typeface="Poppins" pitchFamily="2" charset="77"/>
                <a:hlinkClick r:id="rId4"/>
              </a:rPr>
              <a:t>Creating a custom palette.pdf</a:t>
            </a:r>
            <a:endParaRPr lang="en-US" sz="1200" b="0" i="0" dirty="0">
              <a:latin typeface="Poppins" pitchFamily="2" charset="77"/>
              <a:cs typeface="Poppins" pitchFamily="2" charset="77"/>
            </a:endParaRPr>
          </a:p>
          <a:p>
            <a:r>
              <a:rPr lang="en-US" sz="1200" b="1" i="0" dirty="0">
                <a:latin typeface="Poppins" pitchFamily="2" charset="77"/>
                <a:cs typeface="Poppins" pitchFamily="2" charset="77"/>
              </a:rPr>
              <a:t>Alignment:</a:t>
            </a:r>
            <a:br>
              <a:rPr lang="en-US" sz="1200" b="0" i="0" dirty="0">
                <a:latin typeface="Poppins" pitchFamily="2" charset="77"/>
                <a:cs typeface="Poppins" pitchFamily="2" charset="77"/>
              </a:rPr>
            </a:br>
            <a:r>
              <a:rPr lang="en-US" sz="1200" b="0" i="0" dirty="0">
                <a:latin typeface="Poppins" pitchFamily="2" charset="77"/>
                <a:cs typeface="Poppins" pitchFamily="2" charset="77"/>
              </a:rPr>
              <a:t>Do not adjust the alignment of text boxes.</a:t>
            </a:r>
          </a:p>
          <a:p>
            <a:r>
              <a:rPr lang="en-US" sz="1200" b="1" i="0" dirty="0">
                <a:latin typeface="Poppins" pitchFamily="2" charset="77"/>
                <a:cs typeface="Poppins" pitchFamily="2" charset="77"/>
              </a:rPr>
              <a:t>Photography:</a:t>
            </a:r>
            <a:br>
              <a:rPr lang="en-US" sz="1200" b="0" i="0" dirty="0">
                <a:latin typeface="Poppins" pitchFamily="2" charset="77"/>
                <a:cs typeface="Poppins" pitchFamily="2" charset="77"/>
              </a:rPr>
            </a:br>
            <a:r>
              <a:rPr lang="en-US" sz="1200" b="0" i="0" dirty="0">
                <a:latin typeface="Poppins" pitchFamily="2" charset="77"/>
                <a:cs typeface="Poppins" pitchFamily="2" charset="77"/>
              </a:rPr>
              <a:t>Submit a </a:t>
            </a:r>
            <a:r>
              <a:rPr lang="en-US" sz="1200" b="0" i="0" dirty="0">
                <a:latin typeface="Poppins" pitchFamily="2" charset="77"/>
                <a:cs typeface="Poppins" pitchFamily="2" charset="77"/>
                <a:hlinkClick r:id="rId5"/>
              </a:rPr>
              <a:t>Workfront</a:t>
            </a:r>
            <a:r>
              <a:rPr lang="en-US" sz="1200" b="0" i="0" dirty="0">
                <a:latin typeface="Poppins" pitchFamily="2" charset="77"/>
                <a:cs typeface="Poppins" pitchFamily="2" charset="77"/>
              </a:rPr>
              <a:t> request for additional </a:t>
            </a:r>
            <a:br>
              <a:rPr lang="en-US" sz="1200" b="0" i="0" dirty="0">
                <a:latin typeface="Poppins" pitchFamily="2" charset="77"/>
                <a:cs typeface="Poppins" pitchFamily="2" charset="77"/>
              </a:rPr>
            </a:br>
            <a:r>
              <a:rPr lang="en-US" sz="1200" b="0" i="0" dirty="0">
                <a:latin typeface="Poppins" pitchFamily="2" charset="77"/>
                <a:cs typeface="Poppins" pitchFamily="2" charset="77"/>
              </a:rPr>
              <a:t>photo needs</a:t>
            </a:r>
          </a:p>
        </p:txBody>
      </p:sp>
    </p:spTree>
    <p:extLst>
      <p:ext uri="{BB962C8B-B14F-4D97-AF65-F5344CB8AC3E}">
        <p14:creationId xmlns:p14="http://schemas.microsoft.com/office/powerpoint/2010/main" val="384339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ACA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A34D89CF-6692-8848-9043-FBEF95938073}"/>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04F196C0-647F-0E79-A204-AA0128D2595D}"/>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C0EBCEF8-2654-4A5E-FF5A-69FA8EC57190}"/>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3" name="Picture 2">
            <a:extLst>
              <a:ext uri="{FF2B5EF4-FFF2-40B4-BE49-F238E27FC236}">
                <a16:creationId xmlns:a16="http://schemas.microsoft.com/office/drawing/2014/main" id="{FD6B55B6-38A3-EE6C-C7A1-4360065D2D6D}"/>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30730" t="6638" r="32887"/>
          <a:stretch/>
        </p:blipFill>
        <p:spPr>
          <a:xfrm>
            <a:off x="-3" y="0"/>
            <a:ext cx="4006921" cy="6858000"/>
          </a:xfrm>
          <a:prstGeom prst="round1Rect">
            <a:avLst/>
          </a:prstGeom>
        </p:spPr>
      </p:pic>
      <p:sp>
        <p:nvSpPr>
          <p:cNvPr id="4" name="Rectangle 3">
            <a:extLst>
              <a:ext uri="{FF2B5EF4-FFF2-40B4-BE49-F238E27FC236}">
                <a16:creationId xmlns:a16="http://schemas.microsoft.com/office/drawing/2014/main" id="{F75C933F-27EA-DDF4-FA81-2970082EFAAD}"/>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55754F3-6118-56BF-D5DD-64C82E61F9BF}"/>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30730" t="6638" r="32887"/>
          <a:stretch/>
        </p:blipFill>
        <p:spPr>
          <a:xfrm>
            <a:off x="-3" y="0"/>
            <a:ext cx="4006921" cy="6858000"/>
          </a:xfrm>
          <a:prstGeom prst="round1Rect">
            <a:avLst/>
          </a:prstGeom>
        </p:spPr>
      </p:pic>
    </p:spTree>
    <p:extLst>
      <p:ext uri="{BB962C8B-B14F-4D97-AF65-F5344CB8AC3E}">
        <p14:creationId xmlns:p14="http://schemas.microsoft.com/office/powerpoint/2010/main" val="320923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ETF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2136173D-F9F1-A58D-FDFB-231F9B707869}"/>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245A97E3-CA4E-A3ED-9132-BA5CDA47DA37}"/>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F07BF006-2C86-3A1D-442B-2B319E988921}"/>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2" name="Picture 11">
            <a:extLst>
              <a:ext uri="{FF2B5EF4-FFF2-40B4-BE49-F238E27FC236}">
                <a16:creationId xmlns:a16="http://schemas.microsoft.com/office/drawing/2014/main" id="{4848917D-CCCC-1E1A-AEE2-DE212D9AA0C7}"/>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57E1FE55-C752-9417-B63D-A132361EFEC8}"/>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AE76131-C5C7-C52B-5B1F-CBF123BED7A4}"/>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Tree>
    <p:extLst>
      <p:ext uri="{BB962C8B-B14F-4D97-AF65-F5344CB8AC3E}">
        <p14:creationId xmlns:p14="http://schemas.microsoft.com/office/powerpoint/2010/main" val="20510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BC+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0195FD0C-89F7-1289-246C-8B12D0992015}"/>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596D3CCD-F843-3CDB-9FBE-7565D97C2E09}"/>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6238E32B-AC29-03F9-BA2C-BCEBFF9B1DF0}"/>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0" name="Picture 9">
            <a:extLst>
              <a:ext uri="{FF2B5EF4-FFF2-40B4-BE49-F238E27FC236}">
                <a16:creationId xmlns:a16="http://schemas.microsoft.com/office/drawing/2014/main" id="{0B208E55-06D1-700E-698D-C67AEF321B25}"/>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22197" r="38834"/>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6CA86C35-4C4F-BFD1-852A-BE240B87499B}"/>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57BF3C3-6283-5442-2FF9-C729286E78A6}"/>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22197" r="38834"/>
          <a:stretch/>
        </p:blipFill>
        <p:spPr>
          <a:xfrm>
            <a:off x="-3" y="0"/>
            <a:ext cx="4006921" cy="6858000"/>
          </a:xfrm>
          <a:prstGeom prst="round1Rect">
            <a:avLst/>
          </a:prstGeom>
        </p:spPr>
      </p:pic>
    </p:spTree>
    <p:extLst>
      <p:ext uri="{BB962C8B-B14F-4D97-AF65-F5344CB8AC3E}">
        <p14:creationId xmlns:p14="http://schemas.microsoft.com/office/powerpoint/2010/main" val="395065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AbleTo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D98FB484-3FBD-8E42-A7F3-BBAAFAC53AB7}"/>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EE341CFC-5DE4-F08C-7974-A2E42E2737A9}"/>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B2D4F0E7-8B10-F1D8-EC10-005A1C3F755D}"/>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0" name="Picture 9">
            <a:extLst>
              <a:ext uri="{FF2B5EF4-FFF2-40B4-BE49-F238E27FC236}">
                <a16:creationId xmlns:a16="http://schemas.microsoft.com/office/drawing/2014/main" id="{08E4CD2A-71B8-DF6D-944E-F43376959984}"/>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48272" r="14626"/>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557FF0C5-BF0E-F67A-4B94-DEB44BBE114F}"/>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E19C908-9B13-95F3-D7A9-056C03E7AC46}"/>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48272" r="14626"/>
          <a:stretch/>
        </p:blipFill>
        <p:spPr>
          <a:xfrm>
            <a:off x="-3" y="0"/>
            <a:ext cx="4006921" cy="6858000"/>
          </a:xfrm>
          <a:prstGeom prst="round1Rect">
            <a:avLst/>
          </a:prstGeom>
        </p:spPr>
      </p:pic>
    </p:spTree>
    <p:extLst>
      <p:ext uri="{BB962C8B-B14F-4D97-AF65-F5344CB8AC3E}">
        <p14:creationId xmlns:p14="http://schemas.microsoft.com/office/powerpoint/2010/main" val="230850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Virta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9F240D97-1949-2C0E-F1F0-A18C3407D5A5}"/>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EC439171-3780-423D-A83E-858AEF7D4D56}"/>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67FCB9F9-985A-64EF-AC98-750C6D03BCE0}"/>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1" name="Picture 10">
            <a:extLst>
              <a:ext uri="{FF2B5EF4-FFF2-40B4-BE49-F238E27FC236}">
                <a16:creationId xmlns:a16="http://schemas.microsoft.com/office/drawing/2014/main" id="{4F7E56FD-8406-FDCB-1B5D-5DC83D292026}"/>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11778" r="49252"/>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1B090D87-A2F5-6521-0D21-47F33A0E7D29}"/>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EF624C-9B09-F6AF-88AA-AA1F41635293}"/>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11778" r="49252"/>
          <a:stretch/>
        </p:blipFill>
        <p:spPr>
          <a:xfrm>
            <a:off x="-3" y="0"/>
            <a:ext cx="4006921" cy="6858000"/>
          </a:xfrm>
          <a:prstGeom prst="round1Rect">
            <a:avLst/>
          </a:prstGeom>
        </p:spPr>
      </p:pic>
    </p:spTree>
    <p:extLst>
      <p:ext uri="{BB962C8B-B14F-4D97-AF65-F5344CB8AC3E}">
        <p14:creationId xmlns:p14="http://schemas.microsoft.com/office/powerpoint/2010/main" val="15024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 Foodsmart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6E5A0AC4-746F-D4C8-387E-34FFD9DB674B}"/>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2580F854-2BF8-E171-A8CA-20ED06E225BF}"/>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B95EF7D-F1EE-3930-FE84-08C689C29241}"/>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36442" t="1680" r="25899" b="1680"/>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5AC75540-D139-A2CE-B964-B76D1A81E071}"/>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7BCD04A-2179-1129-15E9-1A78BFE51DCA}"/>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36442" t="1680" r="25899" b="1680"/>
          <a:stretch/>
        </p:blipFill>
        <p:spPr>
          <a:xfrm>
            <a:off x="-3" y="0"/>
            <a:ext cx="4006921" cy="6858000"/>
          </a:xfrm>
          <a:prstGeom prst="round1Rect">
            <a:avLst/>
          </a:prstGeom>
        </p:spPr>
      </p:pic>
    </p:spTree>
    <p:extLst>
      <p:ext uri="{BB962C8B-B14F-4D97-AF65-F5344CB8AC3E}">
        <p14:creationId xmlns:p14="http://schemas.microsoft.com/office/powerpoint/2010/main" val="264933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Patter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BDC7886C-37CC-454E-878C-156180A29684}"/>
              </a:ext>
            </a:extLst>
          </p:cNvPr>
          <p:cNvSpPr>
            <a:spLocks noGrp="1"/>
          </p:cNvSpPr>
          <p:nvPr>
            <p:ph type="body" sz="quarter" idx="11" hasCustomPrompt="1"/>
          </p:nvPr>
        </p:nvSpPr>
        <p:spPr>
          <a:xfrm>
            <a:off x="645358" y="4398088"/>
            <a:ext cx="4410339" cy="244169"/>
          </a:xfrm>
        </p:spPr>
        <p:txBody>
          <a:bodyPr anchor="t" anchorCtr="0">
            <a:spAutoFit/>
          </a:bodyPr>
          <a:lstStyle>
            <a:lvl1pPr>
              <a:defRPr sz="14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sp>
        <p:nvSpPr>
          <p:cNvPr id="15" name="Rectangle 14">
            <a:extLst>
              <a:ext uri="{FF2B5EF4-FFF2-40B4-BE49-F238E27FC236}">
                <a16:creationId xmlns:a16="http://schemas.microsoft.com/office/drawing/2014/main" id="{3FCB4141-2E85-4F2D-9BA2-998E6D0F72B2}"/>
              </a:ext>
            </a:extLst>
          </p:cNvPr>
          <p:cNvSpPr/>
          <p:nvPr/>
        </p:nvSpPr>
        <p:spPr>
          <a:xfrm>
            <a:off x="645358" y="4036321"/>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tableware&#10;&#10;Description automatically generated">
            <a:extLst>
              <a:ext uri="{FF2B5EF4-FFF2-40B4-BE49-F238E27FC236}">
                <a16:creationId xmlns:a16="http://schemas.microsoft.com/office/drawing/2014/main" id="{8E9BB393-02C1-4FB9-A0FF-6024D36BB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79" y="595901"/>
            <a:ext cx="3111598" cy="1089060"/>
          </a:xfrm>
          <a:prstGeom prst="rect">
            <a:avLst/>
          </a:prstGeom>
        </p:spPr>
      </p:pic>
      <p:sp>
        <p:nvSpPr>
          <p:cNvPr id="6" name="Text Placeholder 5">
            <a:extLst>
              <a:ext uri="{FF2B5EF4-FFF2-40B4-BE49-F238E27FC236}">
                <a16:creationId xmlns:a16="http://schemas.microsoft.com/office/drawing/2014/main" id="{9505E88A-2222-009E-79F9-2B174203F35A}"/>
              </a:ext>
            </a:extLst>
          </p:cNvPr>
          <p:cNvSpPr>
            <a:spLocks noGrp="1"/>
          </p:cNvSpPr>
          <p:nvPr>
            <p:ph type="body" sz="quarter" idx="12" hasCustomPrompt="1"/>
          </p:nvPr>
        </p:nvSpPr>
        <p:spPr>
          <a:xfrm>
            <a:off x="645357" y="3133725"/>
            <a:ext cx="9975017"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2" name="Rectangle 1">
            <a:extLst>
              <a:ext uri="{FF2B5EF4-FFF2-40B4-BE49-F238E27FC236}">
                <a16:creationId xmlns:a16="http://schemas.microsoft.com/office/drawing/2014/main" id="{4FBF243C-50FB-410E-C3C7-1871E7C43D6A}"/>
              </a:ext>
            </a:extLst>
          </p:cNvPr>
          <p:cNvSpPr/>
          <p:nvPr/>
        </p:nvSpPr>
        <p:spPr>
          <a:xfrm>
            <a:off x="645358" y="4036321"/>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B695BFB-3B50-680D-20A5-9572F6BDF230}"/>
              </a:ext>
            </a:extLst>
          </p:cNvPr>
          <p:cNvSpPr/>
          <p:nvPr userDrawn="1"/>
        </p:nvSpPr>
        <p:spPr>
          <a:xfrm>
            <a:off x="645358" y="4036321"/>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790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hite section break">
    <p:bg>
      <p:bgPr>
        <a:solidFill>
          <a:srgbClr val="FFFFFF"/>
        </a:solidFill>
        <a:effectLst/>
      </p:bgPr>
    </p:bg>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7A9FF49D-037F-6841-ADE0-A5EF667F9AC1}"/>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0" name="Title 6">
            <a:extLst>
              <a:ext uri="{FF2B5EF4-FFF2-40B4-BE49-F238E27FC236}">
                <a16:creationId xmlns:a16="http://schemas.microsoft.com/office/drawing/2014/main" id="{C43141A0-1A47-4C6C-AEA2-2BEA2B7DC59D}"/>
              </a:ext>
            </a:extLst>
          </p:cNvPr>
          <p:cNvSpPr>
            <a:spLocks noGrp="1"/>
          </p:cNvSpPr>
          <p:nvPr>
            <p:ph type="title" hasCustomPrompt="1"/>
          </p:nvPr>
        </p:nvSpPr>
        <p:spPr>
          <a:xfrm>
            <a:off x="2001331" y="2789975"/>
            <a:ext cx="8345827" cy="1001556"/>
          </a:xfrm>
        </p:spPr>
        <p:txBody>
          <a:bodyPr wrap="square">
            <a:spAutoFit/>
          </a:bodyPr>
          <a:lstStyle>
            <a:lvl1pPr>
              <a:lnSpc>
                <a:spcPts val="7800"/>
              </a:lnSpc>
              <a:defRPr sz="7000" b="0" i="0">
                <a:solidFill>
                  <a:schemeClr val="tx1"/>
                </a:solidFill>
                <a:latin typeface="Poppins Medium" pitchFamily="2" charset="77"/>
                <a:cs typeface="Poppins Medium" pitchFamily="2" charset="77"/>
              </a:defRPr>
            </a:lvl1pPr>
          </a:lstStyle>
          <a:p>
            <a:r>
              <a:rPr lang="en-US" dirty="0"/>
              <a:t>Section break</a:t>
            </a:r>
          </a:p>
        </p:txBody>
      </p:sp>
      <p:sp>
        <p:nvSpPr>
          <p:cNvPr id="11" name="Rectangle 10">
            <a:extLst>
              <a:ext uri="{FF2B5EF4-FFF2-40B4-BE49-F238E27FC236}">
                <a16:creationId xmlns:a16="http://schemas.microsoft.com/office/drawing/2014/main" id="{85A8BB74-78B0-463C-96E5-0C214E0D0F34}"/>
              </a:ext>
            </a:extLst>
          </p:cNvPr>
          <p:cNvSpPr/>
          <p:nvPr/>
        </p:nvSpPr>
        <p:spPr>
          <a:xfrm>
            <a:off x="2001331" y="2339869"/>
            <a:ext cx="2109874" cy="1251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235BD9B5-AA0F-20AA-CDCE-626E39E63904}"/>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4" name="Rectangle 3">
            <a:extLst>
              <a:ext uri="{FF2B5EF4-FFF2-40B4-BE49-F238E27FC236}">
                <a16:creationId xmlns:a16="http://schemas.microsoft.com/office/drawing/2014/main" id="{E971C7C7-7EF1-1796-F4A9-B4B0A64D553B}"/>
              </a:ext>
            </a:extLst>
          </p:cNvPr>
          <p:cNvSpPr/>
          <p:nvPr/>
        </p:nvSpPr>
        <p:spPr>
          <a:xfrm>
            <a:off x="2001331" y="2339869"/>
            <a:ext cx="2109874" cy="1251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3">
            <a:extLst>
              <a:ext uri="{FF2B5EF4-FFF2-40B4-BE49-F238E27FC236}">
                <a16:creationId xmlns:a16="http://schemas.microsoft.com/office/drawing/2014/main" id="{F2198E69-DBCB-372A-08DC-B447366BCA8E}"/>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6" name="Rectangle 5">
            <a:extLst>
              <a:ext uri="{FF2B5EF4-FFF2-40B4-BE49-F238E27FC236}">
                <a16:creationId xmlns:a16="http://schemas.microsoft.com/office/drawing/2014/main" id="{BA77F59D-C7E4-1324-4221-2AA3FC96A78C}"/>
              </a:ext>
            </a:extLst>
          </p:cNvPr>
          <p:cNvSpPr/>
          <p:nvPr userDrawn="1"/>
        </p:nvSpPr>
        <p:spPr>
          <a:xfrm>
            <a:off x="2001331" y="2339869"/>
            <a:ext cx="2109874" cy="1251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4013FBD-1C71-8EAD-F384-7D94260954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17142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 section break">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71303F-2C74-4507-B0CE-B1F0F6777EFE}"/>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F1066DDB-04B8-435B-8700-BDBFF7AA2004}"/>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1" name="TextBox 10">
            <a:extLst>
              <a:ext uri="{FF2B5EF4-FFF2-40B4-BE49-F238E27FC236}">
                <a16:creationId xmlns:a16="http://schemas.microsoft.com/office/drawing/2014/main" id="{34D08E8F-E7B9-4BB6-8A88-8FF00CEFA55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9" name="Title 6">
            <a:extLst>
              <a:ext uri="{FF2B5EF4-FFF2-40B4-BE49-F238E27FC236}">
                <a16:creationId xmlns:a16="http://schemas.microsoft.com/office/drawing/2014/main" id="{7AFB7562-85A0-084E-8B54-A6A2BAF1C2F1}"/>
              </a:ext>
            </a:extLst>
          </p:cNvPr>
          <p:cNvSpPr>
            <a:spLocks noGrp="1"/>
          </p:cNvSpPr>
          <p:nvPr>
            <p:ph type="title" hasCustomPrompt="1"/>
          </p:nvPr>
        </p:nvSpPr>
        <p:spPr>
          <a:xfrm>
            <a:off x="2001331" y="2789975"/>
            <a:ext cx="8345827" cy="1001556"/>
          </a:xfrm>
        </p:spPr>
        <p:txBody>
          <a:bodyPr wrap="square">
            <a:spAutoFit/>
          </a:bodyPr>
          <a:lstStyle>
            <a:lvl1pPr>
              <a:lnSpc>
                <a:spcPts val="7800"/>
              </a:lnSpc>
              <a:defRPr sz="7000" b="0" i="0">
                <a:solidFill>
                  <a:schemeClr val="bg1"/>
                </a:solidFill>
                <a:latin typeface="Poppins Medium" pitchFamily="2" charset="77"/>
                <a:cs typeface="Poppins Medium" pitchFamily="2" charset="77"/>
              </a:defRPr>
            </a:lvl1pPr>
          </a:lstStyle>
          <a:p>
            <a:r>
              <a:rPr lang="en-US" dirty="0"/>
              <a:t>Section break</a:t>
            </a:r>
          </a:p>
        </p:txBody>
      </p:sp>
      <p:sp>
        <p:nvSpPr>
          <p:cNvPr id="12" name="Rectangle 11">
            <a:extLst>
              <a:ext uri="{FF2B5EF4-FFF2-40B4-BE49-F238E27FC236}">
                <a16:creationId xmlns:a16="http://schemas.microsoft.com/office/drawing/2014/main" id="{6341B2B7-F285-4E4C-B4C5-B5BFD8C81C49}"/>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928F00F-CD7F-9DD3-58F8-311F543E932E}"/>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3" name="Rectangle 2">
            <a:extLst>
              <a:ext uri="{FF2B5EF4-FFF2-40B4-BE49-F238E27FC236}">
                <a16:creationId xmlns:a16="http://schemas.microsoft.com/office/drawing/2014/main" id="{1FF53AC9-020B-E05A-932B-CEF13E489B62}"/>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A5E0462-2F83-13C7-F4BE-F1E39D548F66}"/>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5" name="TextBox 4">
            <a:extLst>
              <a:ext uri="{FF2B5EF4-FFF2-40B4-BE49-F238E27FC236}">
                <a16:creationId xmlns:a16="http://schemas.microsoft.com/office/drawing/2014/main" id="{5F14FDCD-2CF2-DB68-6B8B-AF271971BF57}"/>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6" name="Rectangle 5">
            <a:extLst>
              <a:ext uri="{FF2B5EF4-FFF2-40B4-BE49-F238E27FC236}">
                <a16:creationId xmlns:a16="http://schemas.microsoft.com/office/drawing/2014/main" id="{33603366-3432-90CE-4B5C-CD6A4001E707}"/>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CF3A582-478F-A28B-4DE7-92257E910456}"/>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8" name="Rectangle 7">
            <a:extLst>
              <a:ext uri="{FF2B5EF4-FFF2-40B4-BE49-F238E27FC236}">
                <a16:creationId xmlns:a16="http://schemas.microsoft.com/office/drawing/2014/main" id="{21853C46-764F-9D9B-E590-BEC625E76681}"/>
              </a:ext>
            </a:extLst>
          </p:cNvPr>
          <p:cNvSpPr/>
          <p:nvPr userDrawn="1"/>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0FDF54BF-2838-5123-E885-51FE83084507}"/>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4" name="TextBox 13">
            <a:extLst>
              <a:ext uri="{FF2B5EF4-FFF2-40B4-BE49-F238E27FC236}">
                <a16:creationId xmlns:a16="http://schemas.microsoft.com/office/drawing/2014/main" id="{69A1F6A4-B9FE-5E5F-70E0-858A0D5A639F}"/>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5" name="Rectangle 14">
            <a:extLst>
              <a:ext uri="{FF2B5EF4-FFF2-40B4-BE49-F238E27FC236}">
                <a16:creationId xmlns:a16="http://schemas.microsoft.com/office/drawing/2014/main" id="{5C1A820B-BC5B-4775-4F28-84A55993C70F}"/>
              </a:ext>
            </a:extLst>
          </p:cNvPr>
          <p:cNvSpPr/>
          <p:nvPr userDrawn="1"/>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3F6C56E-EBE6-43E5-CB62-07386F5CECCD}"/>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161958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 Section Break - Image">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80B3D-A82A-AA5A-E6A7-CE0765B4643C}"/>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30900" r="13389" b="17511"/>
          <a:stretch/>
        </p:blipFill>
        <p:spPr>
          <a:xfrm flipH="1">
            <a:off x="3957785" y="0"/>
            <a:ext cx="8234214" cy="6858000"/>
          </a:xfrm>
          <a:prstGeom prst="rect">
            <a:avLst/>
          </a:prstGeom>
        </p:spPr>
      </p:pic>
      <p:sp>
        <p:nvSpPr>
          <p:cNvPr id="11" name="Slide Number Placeholder 3">
            <a:extLst>
              <a:ext uri="{FF2B5EF4-FFF2-40B4-BE49-F238E27FC236}">
                <a16:creationId xmlns:a16="http://schemas.microsoft.com/office/drawing/2014/main" id="{B9FE92E7-79E0-45E3-82FB-E9012D652D0A}"/>
              </a:ext>
            </a:extLst>
          </p:cNvPr>
          <p:cNvSpPr txBox="1">
            <a:spLocks/>
          </p:cNvSpPr>
          <p:nvPr/>
        </p:nvSpPr>
        <p:spPr>
          <a:xfrm>
            <a:off x="9373494" y="6329280"/>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8A50561B-F52D-40D6-9018-C7D5FE584AF8}"/>
              </a:ext>
            </a:extLst>
          </p:cNvPr>
          <p:cNvSpPr txBox="1"/>
          <p:nvPr/>
        </p:nvSpPr>
        <p:spPr>
          <a:xfrm>
            <a:off x="5060796" y="6657751"/>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30E31C2-1AEF-3D43-ADB3-9870F404FDB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3" name="Title 6">
            <a:extLst>
              <a:ext uri="{FF2B5EF4-FFF2-40B4-BE49-F238E27FC236}">
                <a16:creationId xmlns:a16="http://schemas.microsoft.com/office/drawing/2014/main" id="{A86E0ECB-6B85-43FA-B93D-763FEF3FC9A7}"/>
              </a:ext>
            </a:extLst>
          </p:cNvPr>
          <p:cNvSpPr>
            <a:spLocks noGrp="1"/>
          </p:cNvSpPr>
          <p:nvPr>
            <p:ph type="title" hasCustomPrompt="1"/>
          </p:nvPr>
        </p:nvSpPr>
        <p:spPr>
          <a:xfrm>
            <a:off x="5413085" y="3070053"/>
            <a:ext cx="5423277" cy="830997"/>
          </a:xfrm>
        </p:spPr>
        <p:txBody>
          <a:bodyPr anchor="ctr" anchorCtr="0">
            <a:spAutoFit/>
          </a:bodyPr>
          <a:lstStyle>
            <a:lvl1pPr>
              <a:lnSpc>
                <a:spcPct val="100000"/>
              </a:lnSpc>
              <a:defRPr sz="5400" b="0" i="0">
                <a:solidFill>
                  <a:schemeClr val="bg1"/>
                </a:solidFill>
                <a:latin typeface="Poppins Medium" panose="00000600000000000000" pitchFamily="2" charset="0"/>
                <a:cs typeface="Poppins Medium" panose="00000600000000000000" pitchFamily="2" charset="0"/>
              </a:defRPr>
            </a:lvl1pPr>
          </a:lstStyle>
          <a:p>
            <a:r>
              <a:rPr lang="en-US" dirty="0"/>
              <a:t>Section break</a:t>
            </a:r>
          </a:p>
        </p:txBody>
      </p:sp>
      <p:pic>
        <p:nvPicPr>
          <p:cNvPr id="4" name="Picture 3">
            <a:extLst>
              <a:ext uri="{FF2B5EF4-FFF2-40B4-BE49-F238E27FC236}">
                <a16:creationId xmlns:a16="http://schemas.microsoft.com/office/drawing/2014/main" id="{531973C0-4D9F-9568-E095-3FC529982211}"/>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pic>
        <p:nvPicPr>
          <p:cNvPr id="5" name="Picture 4">
            <a:extLst>
              <a:ext uri="{FF2B5EF4-FFF2-40B4-BE49-F238E27FC236}">
                <a16:creationId xmlns:a16="http://schemas.microsoft.com/office/drawing/2014/main" id="{C75B6D25-5A83-A492-BC71-FE8BC11F12A0}"/>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30900" r="13389" b="17511"/>
          <a:stretch/>
        </p:blipFill>
        <p:spPr>
          <a:xfrm flipH="1">
            <a:off x="3957785" y="0"/>
            <a:ext cx="8234214" cy="6858000"/>
          </a:xfrm>
          <a:prstGeom prst="rect">
            <a:avLst/>
          </a:prstGeom>
        </p:spPr>
      </p:pic>
      <p:sp>
        <p:nvSpPr>
          <p:cNvPr id="6" name="Slide Number Placeholder 3">
            <a:extLst>
              <a:ext uri="{FF2B5EF4-FFF2-40B4-BE49-F238E27FC236}">
                <a16:creationId xmlns:a16="http://schemas.microsoft.com/office/drawing/2014/main" id="{D398FA95-05E1-D2FA-DD8E-E7F5D02E2DB4}"/>
              </a:ext>
            </a:extLst>
          </p:cNvPr>
          <p:cNvSpPr txBox="1">
            <a:spLocks/>
          </p:cNvSpPr>
          <p:nvPr/>
        </p:nvSpPr>
        <p:spPr>
          <a:xfrm>
            <a:off x="9373494" y="6329280"/>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7" name="TextBox 6">
            <a:extLst>
              <a:ext uri="{FF2B5EF4-FFF2-40B4-BE49-F238E27FC236}">
                <a16:creationId xmlns:a16="http://schemas.microsoft.com/office/drawing/2014/main" id="{65527C56-70C3-CF7B-E5D2-00CC87D1E57A}"/>
              </a:ext>
            </a:extLst>
          </p:cNvPr>
          <p:cNvSpPr txBox="1"/>
          <p:nvPr/>
        </p:nvSpPr>
        <p:spPr>
          <a:xfrm>
            <a:off x="5060796" y="6657751"/>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4" name="Picture 13">
            <a:extLst>
              <a:ext uri="{FF2B5EF4-FFF2-40B4-BE49-F238E27FC236}">
                <a16:creationId xmlns:a16="http://schemas.microsoft.com/office/drawing/2014/main" id="{3413D292-FFB8-6BC1-60A3-F77539002E65}"/>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2" name="Picture Placeholder 15">
            <a:extLst>
              <a:ext uri="{FF2B5EF4-FFF2-40B4-BE49-F238E27FC236}">
                <a16:creationId xmlns:a16="http://schemas.microsoft.com/office/drawing/2014/main" id="{090D77CC-2E66-F75B-2277-326D1F9E1794}"/>
              </a:ext>
            </a:extLst>
          </p:cNvPr>
          <p:cNvSpPr>
            <a:spLocks noGrp="1"/>
          </p:cNvSpPr>
          <p:nvPr>
            <p:ph type="pic" sz="quarter" idx="27" hasCustomPrompt="1"/>
          </p:nvPr>
        </p:nvSpPr>
        <p:spPr>
          <a:xfrm>
            <a:off x="705575" y="685800"/>
            <a:ext cx="3979860" cy="5486400"/>
          </a:xfrm>
          <a:prstGeom prst="round2DiagRect">
            <a:avLst/>
          </a:prstGeom>
          <a:solidFill>
            <a:srgbClr val="FFFFFF"/>
          </a:solidFill>
          <a:ln w="25400">
            <a:noFill/>
          </a:ln>
        </p:spPr>
        <p:txBody>
          <a:bodyPr anchor="ctr" anchorCtr="0"/>
          <a:lstStyle>
            <a:lvl1pPr algn="ctr">
              <a:defRPr/>
            </a:lvl1pPr>
          </a:lstStyle>
          <a:p>
            <a:r>
              <a:rPr lang="en-US" dirty="0"/>
              <a:t>Click to insert your image</a:t>
            </a:r>
          </a:p>
          <a:p>
            <a:endParaRPr lang="en-US" dirty="0"/>
          </a:p>
        </p:txBody>
      </p:sp>
      <p:pic>
        <p:nvPicPr>
          <p:cNvPr id="9" name="Picture 8">
            <a:extLst>
              <a:ext uri="{FF2B5EF4-FFF2-40B4-BE49-F238E27FC236}">
                <a16:creationId xmlns:a16="http://schemas.microsoft.com/office/drawing/2014/main" id="{3B052DE1-5F59-A302-3D28-CF44D88920F4}"/>
              </a:ext>
            </a:extLst>
          </p:cNvPr>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30900" r="13389" b="17511"/>
          <a:stretch/>
        </p:blipFill>
        <p:spPr>
          <a:xfrm flipH="1">
            <a:off x="3957785" y="0"/>
            <a:ext cx="8234214" cy="6858000"/>
          </a:xfrm>
          <a:prstGeom prst="rect">
            <a:avLst/>
          </a:prstGeom>
        </p:spPr>
      </p:pic>
      <p:sp>
        <p:nvSpPr>
          <p:cNvPr id="10" name="Slide Number Placeholder 3">
            <a:extLst>
              <a:ext uri="{FF2B5EF4-FFF2-40B4-BE49-F238E27FC236}">
                <a16:creationId xmlns:a16="http://schemas.microsoft.com/office/drawing/2014/main" id="{4A26F7ED-E520-9D72-E50F-7EDDEFC3E2E5}"/>
              </a:ext>
            </a:extLst>
          </p:cNvPr>
          <p:cNvSpPr txBox="1">
            <a:spLocks/>
          </p:cNvSpPr>
          <p:nvPr userDrawn="1"/>
        </p:nvSpPr>
        <p:spPr>
          <a:xfrm>
            <a:off x="9373494" y="6329280"/>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5" name="TextBox 14">
            <a:extLst>
              <a:ext uri="{FF2B5EF4-FFF2-40B4-BE49-F238E27FC236}">
                <a16:creationId xmlns:a16="http://schemas.microsoft.com/office/drawing/2014/main" id="{193DCED9-1085-A7C1-EE0E-786B8AE56AE9}"/>
              </a:ext>
            </a:extLst>
          </p:cNvPr>
          <p:cNvSpPr txBox="1"/>
          <p:nvPr userDrawn="1"/>
        </p:nvSpPr>
        <p:spPr>
          <a:xfrm>
            <a:off x="5060796" y="6657751"/>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6" name="Picture 15">
            <a:extLst>
              <a:ext uri="{FF2B5EF4-FFF2-40B4-BE49-F238E27FC236}">
                <a16:creationId xmlns:a16="http://schemas.microsoft.com/office/drawing/2014/main" id="{A52F8248-9362-5C85-D6C0-E63EF8C8E69C}"/>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188522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Slide 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BF840-CD77-9846-B308-922F77D31DA2}"/>
              </a:ext>
            </a:extLst>
          </p:cNvPr>
          <p:cNvSpPr/>
          <p:nvPr/>
        </p:nvSpPr>
        <p:spPr>
          <a:xfrm>
            <a:off x="6849439" y="1277927"/>
            <a:ext cx="410964" cy="629729"/>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7935F8B-A086-EA44-8E1C-6EDD38B89B9E}"/>
              </a:ext>
            </a:extLst>
          </p:cNvPr>
          <p:cNvCxnSpPr>
            <a:cxnSpLocks/>
          </p:cNvCxnSpPr>
          <p:nvPr/>
        </p:nvCxnSpPr>
        <p:spPr>
          <a:xfrm flipH="1" flipV="1">
            <a:off x="5835721" y="1155345"/>
            <a:ext cx="453865" cy="1"/>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F7C0B8D-9599-414D-947A-29AC7A38FF4E}"/>
              </a:ext>
            </a:extLst>
          </p:cNvPr>
          <p:cNvSpPr txBox="1">
            <a:spLocks/>
          </p:cNvSpPr>
          <p:nvPr/>
        </p:nvSpPr>
        <p:spPr>
          <a:xfrm>
            <a:off x="1572769" y="2902600"/>
            <a:ext cx="3460497" cy="3817146"/>
          </a:xfrm>
          <a:prstGeom prst="rect">
            <a:avLst/>
          </a:prstGeom>
        </p:spPr>
        <p:txBody>
          <a:bodyPr lIns="0">
            <a:noAutofit/>
          </a:bodyPr>
          <a:lst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Poppins" pitchFamily="2" charset="77"/>
                <a:ea typeface="+mn-ea"/>
                <a:cs typeface="Poppins" pitchFamily="2" charset="77"/>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Poppins" pitchFamily="2" charset="77"/>
                <a:ea typeface="+mn-ea"/>
                <a:cs typeface="Poppins" pitchFamily="2" charset="77"/>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Poppins" pitchFamily="2" charset="77"/>
                <a:ea typeface="+mn-ea"/>
                <a:cs typeface="Poppins" pitchFamily="2" charset="77"/>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Poppins" pitchFamily="2" charset="77"/>
                <a:ea typeface="+mn-ea"/>
                <a:cs typeface="Poppins" pitchFamily="2" charset="77"/>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dirty="0">
                <a:solidFill>
                  <a:srgbClr val="7030A0"/>
                </a:solidFill>
                <a:latin typeface="Poppins SemiBold" pitchFamily="2" charset="77"/>
                <a:cs typeface="Poppins SemiBold" pitchFamily="2" charset="77"/>
              </a:rPr>
              <a:t>Navigate to the “slides” panel in the ribbon and select “new slide” to choose different approved layout options.</a:t>
            </a:r>
          </a:p>
          <a:p>
            <a:endParaRPr lang="en-US" sz="1200" b="0" i="0" dirty="0">
              <a:latin typeface="Poppins" pitchFamily="2" charset="77"/>
              <a:cs typeface="Poppins" pitchFamily="2" charset="77"/>
            </a:endParaRPr>
          </a:p>
          <a:p>
            <a:r>
              <a:rPr lang="en-US" sz="1200" b="0" i="0" dirty="0">
                <a:latin typeface="Poppins" pitchFamily="2" charset="77"/>
                <a:cs typeface="Poppins" pitchFamily="2" charset="77"/>
              </a:rPr>
              <a:t>Layout options are displayed in the following slides. You can add a new slide from the “Slides” panel in the ribbon above.</a:t>
            </a:r>
          </a:p>
          <a:p>
            <a:endParaRPr lang="en-US" sz="1200" b="0" i="0" dirty="0">
              <a:latin typeface="Poppins" pitchFamily="2" charset="77"/>
              <a:cs typeface="Poppins" pitchFamily="2" charset="77"/>
            </a:endParaRPr>
          </a:p>
          <a:p>
            <a:r>
              <a:rPr lang="en-US" sz="1200" b="0" i="0" dirty="0">
                <a:latin typeface="Poppins" pitchFamily="2" charset="77"/>
                <a:cs typeface="Poppins" pitchFamily="2" charset="77"/>
              </a:rPr>
              <a:t>NOTE: this is how you can select different layout options and image options. (i.e. cover slide with different images)</a:t>
            </a:r>
          </a:p>
          <a:p>
            <a:endParaRPr lang="en-US" sz="1200" b="0" i="0" dirty="0">
              <a:latin typeface="Poppins" pitchFamily="2" charset="77"/>
              <a:cs typeface="Poppins" pitchFamily="2" charset="77"/>
            </a:endParaRPr>
          </a:p>
          <a:p>
            <a:endParaRPr lang="en-US" sz="1200" b="0" i="0" dirty="0">
              <a:latin typeface="Poppins" pitchFamily="2" charset="77"/>
              <a:cs typeface="Poppins" pitchFamily="2" charset="77"/>
            </a:endParaRPr>
          </a:p>
          <a:p>
            <a:endParaRPr lang="en-US" sz="1200" b="0" i="0"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9F73178C-7C83-C04B-B085-7B42CB4AB150}"/>
              </a:ext>
            </a:extLst>
          </p:cNvPr>
          <p:cNvSpPr txBox="1"/>
          <p:nvPr userDrawn="1"/>
        </p:nvSpPr>
        <p:spPr>
          <a:xfrm>
            <a:off x="1572770" y="1481576"/>
            <a:ext cx="2855392" cy="861774"/>
          </a:xfrm>
          <a:prstGeom prst="rect">
            <a:avLst/>
          </a:prstGeom>
          <a:noFill/>
        </p:spPr>
        <p:txBody>
          <a:bodyPr wrap="square" lIns="0" tIns="0" rIns="0" bIns="0" rtlCol="0">
            <a:spAutoFit/>
          </a:bodyPr>
          <a:lstStyle/>
          <a:p>
            <a:r>
              <a:rPr lang="en-US" sz="2800" b="1" i="0" dirty="0">
                <a:latin typeface="Poppins SemiBold" pitchFamily="2" charset="77"/>
                <a:cs typeface="Poppins SemiBold" pitchFamily="2" charset="77"/>
              </a:rPr>
              <a:t>How to add a new slide</a:t>
            </a:r>
          </a:p>
        </p:txBody>
      </p:sp>
      <p:cxnSp>
        <p:nvCxnSpPr>
          <p:cNvPr id="18" name="Straight Connector 17">
            <a:extLst>
              <a:ext uri="{FF2B5EF4-FFF2-40B4-BE49-F238E27FC236}">
                <a16:creationId xmlns:a16="http://schemas.microsoft.com/office/drawing/2014/main" id="{ADF4A17C-6AFD-EA4E-A77A-DE110AF08568}"/>
              </a:ext>
            </a:extLst>
          </p:cNvPr>
          <p:cNvCxnSpPr>
            <a:cxnSpLocks/>
          </p:cNvCxnSpPr>
          <p:nvPr/>
        </p:nvCxnSpPr>
        <p:spPr>
          <a:xfrm flipV="1">
            <a:off x="5844282" y="1147661"/>
            <a:ext cx="0" cy="2629892"/>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683E58-B09B-CB4F-84D0-96C5DDC90524}"/>
              </a:ext>
            </a:extLst>
          </p:cNvPr>
          <p:cNvCxnSpPr>
            <a:cxnSpLocks/>
          </p:cNvCxnSpPr>
          <p:nvPr userDrawn="1"/>
        </p:nvCxnSpPr>
        <p:spPr>
          <a:xfrm flipH="1">
            <a:off x="1572769" y="3777553"/>
            <a:ext cx="4300625"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Slide Number Placeholder 3">
            <a:extLst>
              <a:ext uri="{FF2B5EF4-FFF2-40B4-BE49-F238E27FC236}">
                <a16:creationId xmlns:a16="http://schemas.microsoft.com/office/drawing/2014/main" id="{BDE64E97-6D61-4444-BC36-133F5C187B5E}"/>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2" name="Picture 1">
            <a:extLst>
              <a:ext uri="{FF2B5EF4-FFF2-40B4-BE49-F238E27FC236}">
                <a16:creationId xmlns:a16="http://schemas.microsoft.com/office/drawing/2014/main" id="{7EFB7CDA-5245-5CD9-EDD7-4B7E01F6A4FD}"/>
              </a:ext>
            </a:extLst>
          </p:cNvPr>
          <p:cNvPicPr>
            <a:picLocks noChangeAspect="1"/>
          </p:cNvPicPr>
          <p:nvPr/>
        </p:nvPicPr>
        <p:blipFill rotWithShape="1">
          <a:blip r:embed="rId2">
            <a:extLst>
              <a:ext uri="{28A0092B-C50C-407E-A947-70E740481C1C}">
                <a14:useLocalDpi xmlns:a14="http://schemas.microsoft.com/office/drawing/2010/main" val="0"/>
              </a:ext>
            </a:extLst>
          </a:blip>
          <a:srcRect l="-111" t="533" r="-97" b="-533"/>
          <a:stretch/>
        </p:blipFill>
        <p:spPr>
          <a:xfrm>
            <a:off x="6342579" y="861932"/>
            <a:ext cx="4657927" cy="5467345"/>
          </a:xfrm>
          <a:prstGeom prst="rect">
            <a:avLst/>
          </a:prstGeom>
        </p:spPr>
      </p:pic>
      <p:sp>
        <p:nvSpPr>
          <p:cNvPr id="4" name="Rectangle 3">
            <a:extLst>
              <a:ext uri="{FF2B5EF4-FFF2-40B4-BE49-F238E27FC236}">
                <a16:creationId xmlns:a16="http://schemas.microsoft.com/office/drawing/2014/main" id="{586B3F7B-BA13-3A5A-7868-E26040708959}"/>
              </a:ext>
            </a:extLst>
          </p:cNvPr>
          <p:cNvSpPr/>
          <p:nvPr/>
        </p:nvSpPr>
        <p:spPr>
          <a:xfrm>
            <a:off x="6289586" y="832797"/>
            <a:ext cx="410964" cy="629729"/>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CA7C8D2-8965-E5BE-B953-50D51CCAF220}"/>
              </a:ext>
            </a:extLst>
          </p:cNvPr>
          <p:cNvCxnSpPr>
            <a:cxnSpLocks/>
          </p:cNvCxnSpPr>
          <p:nvPr userDrawn="1"/>
        </p:nvCxnSpPr>
        <p:spPr>
          <a:xfrm flipH="1">
            <a:off x="1572769" y="3777553"/>
            <a:ext cx="4300625"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F2CDF5D7-4E21-EC81-BC1A-FF837D4EC5A5}"/>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3" name="Picture 2">
            <a:extLst>
              <a:ext uri="{FF2B5EF4-FFF2-40B4-BE49-F238E27FC236}">
                <a16:creationId xmlns:a16="http://schemas.microsoft.com/office/drawing/2014/main" id="{1D300927-7A92-AB6A-5B49-A4DB4C0D92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 t="533" r="-97" b="-533"/>
          <a:stretch/>
        </p:blipFill>
        <p:spPr>
          <a:xfrm>
            <a:off x="6342579" y="861932"/>
            <a:ext cx="4657927" cy="5467345"/>
          </a:xfrm>
          <a:prstGeom prst="rect">
            <a:avLst/>
          </a:prstGeom>
        </p:spPr>
      </p:pic>
      <p:sp>
        <p:nvSpPr>
          <p:cNvPr id="5" name="Rectangle 4">
            <a:extLst>
              <a:ext uri="{FF2B5EF4-FFF2-40B4-BE49-F238E27FC236}">
                <a16:creationId xmlns:a16="http://schemas.microsoft.com/office/drawing/2014/main" id="{E151AEE9-2B9B-1732-EB7B-572FEA049506}"/>
              </a:ext>
            </a:extLst>
          </p:cNvPr>
          <p:cNvSpPr/>
          <p:nvPr userDrawn="1"/>
        </p:nvSpPr>
        <p:spPr>
          <a:xfrm>
            <a:off x="6289586" y="832797"/>
            <a:ext cx="410964" cy="629729"/>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85D0C68-9D7B-D174-3958-55964EA919C1}"/>
              </a:ext>
            </a:extLst>
          </p:cNvPr>
          <p:cNvCxnSpPr>
            <a:cxnSpLocks/>
          </p:cNvCxnSpPr>
          <p:nvPr userDrawn="1"/>
        </p:nvCxnSpPr>
        <p:spPr>
          <a:xfrm flipH="1">
            <a:off x="1572769" y="3777553"/>
            <a:ext cx="4300625"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D8AA4FE5-087C-5136-433B-78A9A5B18ADD}"/>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19" name="Picture 18">
            <a:extLst>
              <a:ext uri="{FF2B5EF4-FFF2-40B4-BE49-F238E27FC236}">
                <a16:creationId xmlns:a16="http://schemas.microsoft.com/office/drawing/2014/main" id="{B0003EB9-8BAF-9181-A1A2-DD11345107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896831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ue Section Break">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71303F-2C74-4507-B0CE-B1F0F6777EFE}"/>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F1066DDB-04B8-435B-8700-BDBFF7AA2004}"/>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1" name="TextBox 10">
            <a:extLst>
              <a:ext uri="{FF2B5EF4-FFF2-40B4-BE49-F238E27FC236}">
                <a16:creationId xmlns:a16="http://schemas.microsoft.com/office/drawing/2014/main" id="{34D08E8F-E7B9-4BB6-8A88-8FF00CEFA55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9" name="Title 6">
            <a:extLst>
              <a:ext uri="{FF2B5EF4-FFF2-40B4-BE49-F238E27FC236}">
                <a16:creationId xmlns:a16="http://schemas.microsoft.com/office/drawing/2014/main" id="{7AFB7562-85A0-084E-8B54-A6A2BAF1C2F1}"/>
              </a:ext>
            </a:extLst>
          </p:cNvPr>
          <p:cNvSpPr>
            <a:spLocks noGrp="1"/>
          </p:cNvSpPr>
          <p:nvPr>
            <p:ph type="title" hasCustomPrompt="1"/>
          </p:nvPr>
        </p:nvSpPr>
        <p:spPr>
          <a:xfrm>
            <a:off x="2001331" y="2789975"/>
            <a:ext cx="8345827" cy="1001556"/>
          </a:xfrm>
        </p:spPr>
        <p:txBody>
          <a:bodyPr wrap="square">
            <a:spAutoFit/>
          </a:bodyPr>
          <a:lstStyle>
            <a:lvl1pPr>
              <a:lnSpc>
                <a:spcPts val="7800"/>
              </a:lnSpc>
              <a:defRPr sz="7000" b="0" i="0">
                <a:solidFill>
                  <a:schemeClr val="bg1"/>
                </a:solidFill>
                <a:latin typeface="Poppins Medium" pitchFamily="2" charset="77"/>
                <a:cs typeface="Poppins Medium" pitchFamily="2" charset="77"/>
              </a:defRPr>
            </a:lvl1pPr>
          </a:lstStyle>
          <a:p>
            <a:r>
              <a:rPr lang="en-US" dirty="0"/>
              <a:t>Section break</a:t>
            </a:r>
          </a:p>
        </p:txBody>
      </p:sp>
      <p:sp>
        <p:nvSpPr>
          <p:cNvPr id="12" name="Rectangle 11">
            <a:extLst>
              <a:ext uri="{FF2B5EF4-FFF2-40B4-BE49-F238E27FC236}">
                <a16:creationId xmlns:a16="http://schemas.microsoft.com/office/drawing/2014/main" id="{6341B2B7-F285-4E4C-B4C5-B5BFD8C81C49}"/>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749418E-8FD5-2368-C1FD-807D83897BAB}"/>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3" name="Rectangle 2">
            <a:extLst>
              <a:ext uri="{FF2B5EF4-FFF2-40B4-BE49-F238E27FC236}">
                <a16:creationId xmlns:a16="http://schemas.microsoft.com/office/drawing/2014/main" id="{794FB27F-BA7A-D64C-8476-07832EEFAB8F}"/>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962D27F-5DE4-F29E-DEE0-702FEC83FEC8}"/>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5" name="TextBox 4">
            <a:extLst>
              <a:ext uri="{FF2B5EF4-FFF2-40B4-BE49-F238E27FC236}">
                <a16:creationId xmlns:a16="http://schemas.microsoft.com/office/drawing/2014/main" id="{023219A7-CA5D-75EE-AF87-1949363B353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6" name="Rectangle 5">
            <a:extLst>
              <a:ext uri="{FF2B5EF4-FFF2-40B4-BE49-F238E27FC236}">
                <a16:creationId xmlns:a16="http://schemas.microsoft.com/office/drawing/2014/main" id="{EC0FFD13-1CB6-7C50-FC5B-ACE5DE450093}"/>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72FC4A8-5FD4-59D2-86FE-6D995F5D271A}"/>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8" name="Rectangle 7">
            <a:extLst>
              <a:ext uri="{FF2B5EF4-FFF2-40B4-BE49-F238E27FC236}">
                <a16:creationId xmlns:a16="http://schemas.microsoft.com/office/drawing/2014/main" id="{EA471144-B5BC-799C-0C0C-C76FAD08E431}"/>
              </a:ext>
            </a:extLst>
          </p:cNvPr>
          <p:cNvSpPr/>
          <p:nvPr userDrawn="1"/>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F79DFEF2-B11D-13E4-7A77-39B26521C56D}"/>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4" name="TextBox 13">
            <a:extLst>
              <a:ext uri="{FF2B5EF4-FFF2-40B4-BE49-F238E27FC236}">
                <a16:creationId xmlns:a16="http://schemas.microsoft.com/office/drawing/2014/main" id="{1A26C1A5-F08F-D721-CB84-C3720BB9219C}"/>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5" name="Rectangle 14">
            <a:extLst>
              <a:ext uri="{FF2B5EF4-FFF2-40B4-BE49-F238E27FC236}">
                <a16:creationId xmlns:a16="http://schemas.microsoft.com/office/drawing/2014/main" id="{F6B4D2F3-FD04-4594-7516-41A812AF40DF}"/>
              </a:ext>
            </a:extLst>
          </p:cNvPr>
          <p:cNvSpPr/>
          <p:nvPr userDrawn="1"/>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C4CC048-6357-9243-9584-79C858AD2E4C}"/>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1919939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ue Section Break -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764D4A-F290-93FA-6A22-B0D99736FE04}"/>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36586" r="12587" b="24000"/>
          <a:stretch/>
        </p:blipFill>
        <p:spPr>
          <a:xfrm flipH="1">
            <a:off x="3957785" y="0"/>
            <a:ext cx="8234214" cy="6858000"/>
          </a:xfrm>
          <a:prstGeom prst="rect">
            <a:avLst/>
          </a:prstGeom>
        </p:spPr>
      </p:pic>
      <p:sp>
        <p:nvSpPr>
          <p:cNvPr id="21" name="Slide Number Placeholder 3">
            <a:extLst>
              <a:ext uri="{FF2B5EF4-FFF2-40B4-BE49-F238E27FC236}">
                <a16:creationId xmlns:a16="http://schemas.microsoft.com/office/drawing/2014/main" id="{A037C1DC-B044-A248-A0C6-635A7733ECC4}"/>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8" name="TextBox 7">
            <a:extLst>
              <a:ext uri="{FF2B5EF4-FFF2-40B4-BE49-F238E27FC236}">
                <a16:creationId xmlns:a16="http://schemas.microsoft.com/office/drawing/2014/main" id="{430E31C2-1AEF-3D43-ADB3-9870F404FDB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7" name="Title 6">
            <a:extLst>
              <a:ext uri="{FF2B5EF4-FFF2-40B4-BE49-F238E27FC236}">
                <a16:creationId xmlns:a16="http://schemas.microsoft.com/office/drawing/2014/main" id="{854EED9D-2FD1-4DE3-8BF5-3A13B45FDFBD}"/>
              </a:ext>
            </a:extLst>
          </p:cNvPr>
          <p:cNvSpPr>
            <a:spLocks noGrp="1"/>
          </p:cNvSpPr>
          <p:nvPr>
            <p:ph type="title" hasCustomPrompt="1"/>
          </p:nvPr>
        </p:nvSpPr>
        <p:spPr>
          <a:xfrm>
            <a:off x="5413085" y="3070053"/>
            <a:ext cx="5423277" cy="830997"/>
          </a:xfrm>
        </p:spPr>
        <p:txBody>
          <a:bodyPr anchor="ctr" anchorCtr="0">
            <a:spAutoFit/>
          </a:bodyPr>
          <a:lstStyle>
            <a:lvl1pPr>
              <a:lnSpc>
                <a:spcPct val="100000"/>
              </a:lnSpc>
              <a:defRPr sz="5400" b="0" i="0">
                <a:solidFill>
                  <a:schemeClr val="bg1"/>
                </a:solidFill>
                <a:latin typeface="Poppins Medium" panose="00000600000000000000" pitchFamily="2" charset="0"/>
                <a:cs typeface="Poppins Medium" panose="00000600000000000000" pitchFamily="2" charset="0"/>
              </a:defRPr>
            </a:lvl1pPr>
          </a:lstStyle>
          <a:p>
            <a:r>
              <a:rPr lang="en-US" dirty="0"/>
              <a:t>Section break</a:t>
            </a:r>
          </a:p>
        </p:txBody>
      </p:sp>
      <p:pic>
        <p:nvPicPr>
          <p:cNvPr id="3" name="Picture 2">
            <a:extLst>
              <a:ext uri="{FF2B5EF4-FFF2-40B4-BE49-F238E27FC236}">
                <a16:creationId xmlns:a16="http://schemas.microsoft.com/office/drawing/2014/main" id="{CB58A1E9-C685-2400-3ADF-6D9FA5173CDE}"/>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pic>
        <p:nvPicPr>
          <p:cNvPr id="4" name="Picture 3">
            <a:extLst>
              <a:ext uri="{FF2B5EF4-FFF2-40B4-BE49-F238E27FC236}">
                <a16:creationId xmlns:a16="http://schemas.microsoft.com/office/drawing/2014/main" id="{9D5F5E1F-70C4-E2B2-D318-E51AE24F09B2}"/>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36586" r="12587" b="24000"/>
          <a:stretch/>
        </p:blipFill>
        <p:spPr>
          <a:xfrm flipH="1">
            <a:off x="3957785" y="0"/>
            <a:ext cx="8234214" cy="6858000"/>
          </a:xfrm>
          <a:prstGeom prst="rect">
            <a:avLst/>
          </a:prstGeom>
        </p:spPr>
      </p:pic>
      <p:sp>
        <p:nvSpPr>
          <p:cNvPr id="5" name="Slide Number Placeholder 3">
            <a:extLst>
              <a:ext uri="{FF2B5EF4-FFF2-40B4-BE49-F238E27FC236}">
                <a16:creationId xmlns:a16="http://schemas.microsoft.com/office/drawing/2014/main" id="{4B060B0F-59BD-69A4-825F-F1A319615B2F}"/>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6" name="TextBox 5">
            <a:extLst>
              <a:ext uri="{FF2B5EF4-FFF2-40B4-BE49-F238E27FC236}">
                <a16:creationId xmlns:a16="http://schemas.microsoft.com/office/drawing/2014/main" id="{EDE58D49-A511-9977-3B93-BB5C10A07226}"/>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0" name="Picture 9">
            <a:extLst>
              <a:ext uri="{FF2B5EF4-FFF2-40B4-BE49-F238E27FC236}">
                <a16:creationId xmlns:a16="http://schemas.microsoft.com/office/drawing/2014/main" id="{DD39BC9E-4FAE-AD76-2C63-E5AAAFCAF7CC}"/>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9" name="Picture Placeholder 15">
            <a:extLst>
              <a:ext uri="{FF2B5EF4-FFF2-40B4-BE49-F238E27FC236}">
                <a16:creationId xmlns:a16="http://schemas.microsoft.com/office/drawing/2014/main" id="{2839C7FB-8CCD-85AA-B7BF-7EC3BC01AF01}"/>
              </a:ext>
            </a:extLst>
          </p:cNvPr>
          <p:cNvSpPr>
            <a:spLocks noGrp="1"/>
          </p:cNvSpPr>
          <p:nvPr>
            <p:ph type="pic" sz="quarter" idx="27" hasCustomPrompt="1"/>
          </p:nvPr>
        </p:nvSpPr>
        <p:spPr>
          <a:xfrm>
            <a:off x="705575" y="685800"/>
            <a:ext cx="3979860" cy="5486400"/>
          </a:xfrm>
          <a:prstGeom prst="round2DiagRect">
            <a:avLst/>
          </a:prstGeom>
          <a:solidFill>
            <a:srgbClr val="FFFFFF"/>
          </a:solidFill>
          <a:ln w="25400">
            <a:noFill/>
          </a:ln>
        </p:spPr>
        <p:txBody>
          <a:bodyPr anchor="ctr" anchorCtr="0"/>
          <a:lstStyle>
            <a:lvl1pPr algn="ctr">
              <a:defRPr/>
            </a:lvl1pPr>
          </a:lstStyle>
          <a:p>
            <a:r>
              <a:rPr lang="en-US" dirty="0"/>
              <a:t>Click to insert your image</a:t>
            </a:r>
          </a:p>
          <a:p>
            <a:endParaRPr lang="en-US" dirty="0"/>
          </a:p>
        </p:txBody>
      </p:sp>
      <p:pic>
        <p:nvPicPr>
          <p:cNvPr id="11" name="Picture 10">
            <a:extLst>
              <a:ext uri="{FF2B5EF4-FFF2-40B4-BE49-F238E27FC236}">
                <a16:creationId xmlns:a16="http://schemas.microsoft.com/office/drawing/2014/main" id="{78EBFD5A-EBDA-5593-4694-FD5337FF2998}"/>
              </a:ext>
            </a:extLst>
          </p:cNvPr>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36586" r="12587" b="24000"/>
          <a:stretch/>
        </p:blipFill>
        <p:spPr>
          <a:xfrm flipH="1">
            <a:off x="3957785" y="0"/>
            <a:ext cx="8234214" cy="6858000"/>
          </a:xfrm>
          <a:prstGeom prst="rect">
            <a:avLst/>
          </a:prstGeom>
        </p:spPr>
      </p:pic>
      <p:sp>
        <p:nvSpPr>
          <p:cNvPr id="12" name="Slide Number Placeholder 3">
            <a:extLst>
              <a:ext uri="{FF2B5EF4-FFF2-40B4-BE49-F238E27FC236}">
                <a16:creationId xmlns:a16="http://schemas.microsoft.com/office/drawing/2014/main" id="{2B8B12CA-A0BD-092D-9415-68B5C4BAB4FE}"/>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3" name="TextBox 12">
            <a:extLst>
              <a:ext uri="{FF2B5EF4-FFF2-40B4-BE49-F238E27FC236}">
                <a16:creationId xmlns:a16="http://schemas.microsoft.com/office/drawing/2014/main" id="{C62968B0-ACAA-1459-34FC-54307A90D183}"/>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4" name="Picture 13">
            <a:extLst>
              <a:ext uri="{FF2B5EF4-FFF2-40B4-BE49-F238E27FC236}">
                <a16:creationId xmlns:a16="http://schemas.microsoft.com/office/drawing/2014/main" id="{031FC81A-F378-AF15-7714-669DCAE08E4D}"/>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153637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l Section Break">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71303F-2C74-4507-B0CE-B1F0F6777EFE}"/>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F1066DDB-04B8-435B-8700-BDBFF7AA2004}"/>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1" name="TextBox 10">
            <a:extLst>
              <a:ext uri="{FF2B5EF4-FFF2-40B4-BE49-F238E27FC236}">
                <a16:creationId xmlns:a16="http://schemas.microsoft.com/office/drawing/2014/main" id="{34D08E8F-E7B9-4BB6-8A88-8FF00CEFA55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9" name="Title 6">
            <a:extLst>
              <a:ext uri="{FF2B5EF4-FFF2-40B4-BE49-F238E27FC236}">
                <a16:creationId xmlns:a16="http://schemas.microsoft.com/office/drawing/2014/main" id="{7AFB7562-85A0-084E-8B54-A6A2BAF1C2F1}"/>
              </a:ext>
            </a:extLst>
          </p:cNvPr>
          <p:cNvSpPr>
            <a:spLocks noGrp="1"/>
          </p:cNvSpPr>
          <p:nvPr>
            <p:ph type="title" hasCustomPrompt="1"/>
          </p:nvPr>
        </p:nvSpPr>
        <p:spPr>
          <a:xfrm>
            <a:off x="2001331" y="2789975"/>
            <a:ext cx="8345827" cy="1001556"/>
          </a:xfrm>
        </p:spPr>
        <p:txBody>
          <a:bodyPr wrap="square">
            <a:spAutoFit/>
          </a:bodyPr>
          <a:lstStyle>
            <a:lvl1pPr>
              <a:lnSpc>
                <a:spcPts val="7800"/>
              </a:lnSpc>
              <a:defRPr sz="7000" b="0" i="0">
                <a:solidFill>
                  <a:schemeClr val="bg1"/>
                </a:solidFill>
                <a:latin typeface="Poppins Medium" pitchFamily="2" charset="77"/>
                <a:cs typeface="Poppins Medium" pitchFamily="2" charset="77"/>
              </a:defRPr>
            </a:lvl1pPr>
          </a:lstStyle>
          <a:p>
            <a:r>
              <a:rPr lang="en-US" dirty="0"/>
              <a:t>Section break</a:t>
            </a:r>
          </a:p>
        </p:txBody>
      </p:sp>
      <p:sp>
        <p:nvSpPr>
          <p:cNvPr id="12" name="Rectangle 11">
            <a:extLst>
              <a:ext uri="{FF2B5EF4-FFF2-40B4-BE49-F238E27FC236}">
                <a16:creationId xmlns:a16="http://schemas.microsoft.com/office/drawing/2014/main" id="{6341B2B7-F285-4E4C-B4C5-B5BFD8C81C49}"/>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108D677-4542-DA6A-E195-62DC199079CB}"/>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3" name="Rectangle 2">
            <a:extLst>
              <a:ext uri="{FF2B5EF4-FFF2-40B4-BE49-F238E27FC236}">
                <a16:creationId xmlns:a16="http://schemas.microsoft.com/office/drawing/2014/main" id="{06D9147A-1DDB-F5AC-4244-006C756E7A26}"/>
              </a:ext>
            </a:extLst>
          </p:cNvPr>
          <p:cNvSpPr/>
          <p:nvPr/>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6EE0C02-2A3A-F69B-7E40-B14F04B54379}"/>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5" name="TextBox 4">
            <a:extLst>
              <a:ext uri="{FF2B5EF4-FFF2-40B4-BE49-F238E27FC236}">
                <a16:creationId xmlns:a16="http://schemas.microsoft.com/office/drawing/2014/main" id="{625A60AF-F6FF-D043-9923-77E8A6C5F1E6}"/>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6" name="Rectangle 5">
            <a:extLst>
              <a:ext uri="{FF2B5EF4-FFF2-40B4-BE49-F238E27FC236}">
                <a16:creationId xmlns:a16="http://schemas.microsoft.com/office/drawing/2014/main" id="{F39764FA-4227-032D-2F31-BAECD29C8020}"/>
              </a:ext>
            </a:extLst>
          </p:cNvPr>
          <p:cNvSpPr/>
          <p:nvPr/>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06B7951-2D07-8207-3823-03B228E6E99B}"/>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8" name="Rectangle 7">
            <a:extLst>
              <a:ext uri="{FF2B5EF4-FFF2-40B4-BE49-F238E27FC236}">
                <a16:creationId xmlns:a16="http://schemas.microsoft.com/office/drawing/2014/main" id="{0C6F8E81-FB98-4EB6-7222-5A9C78293B37}"/>
              </a:ext>
            </a:extLst>
          </p:cNvPr>
          <p:cNvSpPr/>
          <p:nvPr userDrawn="1"/>
        </p:nvSpPr>
        <p:spPr>
          <a:xfrm flipH="1">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2E59D20E-134F-17CD-121A-4FBFE7E434F8}"/>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4" name="TextBox 13">
            <a:extLst>
              <a:ext uri="{FF2B5EF4-FFF2-40B4-BE49-F238E27FC236}">
                <a16:creationId xmlns:a16="http://schemas.microsoft.com/office/drawing/2014/main" id="{55507FA4-A700-0E72-997C-BDE34EC6F772}"/>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5" name="Rectangle 14">
            <a:extLst>
              <a:ext uri="{FF2B5EF4-FFF2-40B4-BE49-F238E27FC236}">
                <a16:creationId xmlns:a16="http://schemas.microsoft.com/office/drawing/2014/main" id="{61EECC8C-4DE1-EDA6-88FE-37A68D7B84B5}"/>
              </a:ext>
            </a:extLst>
          </p:cNvPr>
          <p:cNvSpPr/>
          <p:nvPr userDrawn="1"/>
        </p:nvSpPr>
        <p:spPr>
          <a:xfrm>
            <a:off x="2001331" y="2339869"/>
            <a:ext cx="2109874" cy="125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D1F07E7-1EEF-30F3-9B58-E2DF8E8AD684}"/>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4088579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l Section Break - Image">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BA54E-4DCA-C75E-27E5-5C3A272CA1A0}"/>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l="19983" r="19983"/>
          <a:stretch/>
        </p:blipFill>
        <p:spPr>
          <a:xfrm flipH="1">
            <a:off x="3957785" y="0"/>
            <a:ext cx="8234214" cy="6858000"/>
          </a:xfrm>
          <a:prstGeom prst="rect">
            <a:avLst/>
          </a:prstGeom>
        </p:spPr>
      </p:pic>
      <p:sp>
        <p:nvSpPr>
          <p:cNvPr id="13" name="Slide Number Placeholder 3">
            <a:extLst>
              <a:ext uri="{FF2B5EF4-FFF2-40B4-BE49-F238E27FC236}">
                <a16:creationId xmlns:a16="http://schemas.microsoft.com/office/drawing/2014/main" id="{9F06EF30-D8A6-410E-BDE3-436296C2CCAF}"/>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4" name="TextBox 13">
            <a:extLst>
              <a:ext uri="{FF2B5EF4-FFF2-40B4-BE49-F238E27FC236}">
                <a16:creationId xmlns:a16="http://schemas.microsoft.com/office/drawing/2014/main" id="{43FF0309-B3EB-4E5A-8140-9C53F82709AD}"/>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7" name="Title 6">
            <a:extLst>
              <a:ext uri="{FF2B5EF4-FFF2-40B4-BE49-F238E27FC236}">
                <a16:creationId xmlns:a16="http://schemas.microsoft.com/office/drawing/2014/main" id="{9509673F-1579-490F-AA3A-B6826D5E6C0E}"/>
              </a:ext>
            </a:extLst>
          </p:cNvPr>
          <p:cNvSpPr>
            <a:spLocks noGrp="1"/>
          </p:cNvSpPr>
          <p:nvPr>
            <p:ph type="title" hasCustomPrompt="1"/>
          </p:nvPr>
        </p:nvSpPr>
        <p:spPr>
          <a:xfrm>
            <a:off x="5413085" y="3070053"/>
            <a:ext cx="5423277" cy="830997"/>
          </a:xfrm>
        </p:spPr>
        <p:txBody>
          <a:bodyPr anchor="ctr" anchorCtr="0">
            <a:spAutoFit/>
          </a:bodyPr>
          <a:lstStyle>
            <a:lvl1pPr>
              <a:lnSpc>
                <a:spcPct val="100000"/>
              </a:lnSpc>
              <a:defRPr sz="5400" b="0" i="0">
                <a:solidFill>
                  <a:schemeClr val="bg1"/>
                </a:solidFill>
                <a:latin typeface="Poppins Medium" panose="00000600000000000000" pitchFamily="2" charset="0"/>
                <a:cs typeface="Poppins Medium" panose="00000600000000000000" pitchFamily="2" charset="0"/>
              </a:defRPr>
            </a:lvl1pPr>
          </a:lstStyle>
          <a:p>
            <a:r>
              <a:rPr lang="en-US" dirty="0"/>
              <a:t>Section break</a:t>
            </a:r>
          </a:p>
        </p:txBody>
      </p:sp>
      <p:pic>
        <p:nvPicPr>
          <p:cNvPr id="3" name="Picture 2">
            <a:extLst>
              <a:ext uri="{FF2B5EF4-FFF2-40B4-BE49-F238E27FC236}">
                <a16:creationId xmlns:a16="http://schemas.microsoft.com/office/drawing/2014/main" id="{A4165765-4DFC-CF29-855E-D09F8D98D6C6}"/>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pic>
        <p:nvPicPr>
          <p:cNvPr id="4" name="Picture 3">
            <a:extLst>
              <a:ext uri="{FF2B5EF4-FFF2-40B4-BE49-F238E27FC236}">
                <a16:creationId xmlns:a16="http://schemas.microsoft.com/office/drawing/2014/main" id="{1FE580F0-9B55-1CB2-AF4C-A1BFA3869794}"/>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l="19983" r="19983"/>
          <a:stretch/>
        </p:blipFill>
        <p:spPr>
          <a:xfrm flipH="1">
            <a:off x="3957785" y="0"/>
            <a:ext cx="8234214" cy="6858000"/>
          </a:xfrm>
          <a:prstGeom prst="rect">
            <a:avLst/>
          </a:prstGeom>
        </p:spPr>
      </p:pic>
      <p:sp>
        <p:nvSpPr>
          <p:cNvPr id="5" name="Slide Number Placeholder 3">
            <a:extLst>
              <a:ext uri="{FF2B5EF4-FFF2-40B4-BE49-F238E27FC236}">
                <a16:creationId xmlns:a16="http://schemas.microsoft.com/office/drawing/2014/main" id="{D5B8577D-F2F2-827C-D694-FB6C388D7F13}"/>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6" name="TextBox 5">
            <a:extLst>
              <a:ext uri="{FF2B5EF4-FFF2-40B4-BE49-F238E27FC236}">
                <a16:creationId xmlns:a16="http://schemas.microsoft.com/office/drawing/2014/main" id="{18F1EF1D-E8D2-0687-6846-FFB89CDF30B1}"/>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0" name="Picture 9">
            <a:extLst>
              <a:ext uri="{FF2B5EF4-FFF2-40B4-BE49-F238E27FC236}">
                <a16:creationId xmlns:a16="http://schemas.microsoft.com/office/drawing/2014/main" id="{A30A6114-C793-DF0B-7B02-1D07AC180F56}"/>
              </a:ext>
            </a:extLst>
          </p:cNvPr>
          <p:cNvPicPr>
            <a:picLocks noChangeAspect="1"/>
          </p:cNvPicPr>
          <p:nvPr/>
        </p:nvPicPr>
        <p:blipFill>
          <a:blip r:embed="rId3">
            <a:lum bright="100000"/>
          </a:blip>
          <a:stretch>
            <a:fillRect/>
          </a:stretch>
        </p:blipFill>
        <p:spPr>
          <a:xfrm>
            <a:off x="10905066" y="343554"/>
            <a:ext cx="930884" cy="298656"/>
          </a:xfrm>
          <a:prstGeom prst="rect">
            <a:avLst/>
          </a:prstGeom>
          <a:noFill/>
        </p:spPr>
      </p:pic>
      <p:sp>
        <p:nvSpPr>
          <p:cNvPr id="8" name="Picture Placeholder 15">
            <a:extLst>
              <a:ext uri="{FF2B5EF4-FFF2-40B4-BE49-F238E27FC236}">
                <a16:creationId xmlns:a16="http://schemas.microsoft.com/office/drawing/2014/main" id="{9AC0BE0C-7DF2-09C0-082D-7CDC2490E936}"/>
              </a:ext>
            </a:extLst>
          </p:cNvPr>
          <p:cNvSpPr>
            <a:spLocks noGrp="1"/>
          </p:cNvSpPr>
          <p:nvPr>
            <p:ph type="pic" sz="quarter" idx="27" hasCustomPrompt="1"/>
          </p:nvPr>
        </p:nvSpPr>
        <p:spPr>
          <a:xfrm>
            <a:off x="705575" y="685800"/>
            <a:ext cx="3979860" cy="5486400"/>
          </a:xfrm>
          <a:prstGeom prst="round2DiagRect">
            <a:avLst/>
          </a:prstGeom>
          <a:solidFill>
            <a:srgbClr val="FFFFFF"/>
          </a:solidFill>
          <a:ln w="25400">
            <a:noFill/>
          </a:ln>
        </p:spPr>
        <p:txBody>
          <a:bodyPr anchor="ctr" anchorCtr="0"/>
          <a:lstStyle>
            <a:lvl1pPr algn="ctr">
              <a:defRPr/>
            </a:lvl1pPr>
          </a:lstStyle>
          <a:p>
            <a:r>
              <a:rPr lang="en-US" dirty="0"/>
              <a:t>Click to insert your image</a:t>
            </a:r>
          </a:p>
          <a:p>
            <a:endParaRPr lang="en-US" dirty="0"/>
          </a:p>
        </p:txBody>
      </p:sp>
      <p:pic>
        <p:nvPicPr>
          <p:cNvPr id="9" name="Picture 8">
            <a:extLst>
              <a:ext uri="{FF2B5EF4-FFF2-40B4-BE49-F238E27FC236}">
                <a16:creationId xmlns:a16="http://schemas.microsoft.com/office/drawing/2014/main" id="{4F3CE3F2-5BC4-4E53-0700-C641FD6E5E26}"/>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rcRect l="19983" r="19983"/>
          <a:stretch/>
        </p:blipFill>
        <p:spPr>
          <a:xfrm flipH="1">
            <a:off x="3957785" y="0"/>
            <a:ext cx="8234214" cy="6858000"/>
          </a:xfrm>
          <a:prstGeom prst="rect">
            <a:avLst/>
          </a:prstGeom>
        </p:spPr>
      </p:pic>
      <p:sp>
        <p:nvSpPr>
          <p:cNvPr id="11" name="Slide Number Placeholder 3">
            <a:extLst>
              <a:ext uri="{FF2B5EF4-FFF2-40B4-BE49-F238E27FC236}">
                <a16:creationId xmlns:a16="http://schemas.microsoft.com/office/drawing/2014/main" id="{0284C38E-5508-B4B1-2826-97D1DAD68A0F}"/>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8A38B694-2F2B-5B0A-1890-DF21F9ACD02F}"/>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pic>
        <p:nvPicPr>
          <p:cNvPr id="15" name="Picture 14">
            <a:extLst>
              <a:ext uri="{FF2B5EF4-FFF2-40B4-BE49-F238E27FC236}">
                <a16:creationId xmlns:a16="http://schemas.microsoft.com/office/drawing/2014/main" id="{5826EBF7-3F2C-B0E2-8B4B-95C7B655EC51}"/>
              </a:ext>
            </a:extLst>
          </p:cNvPr>
          <p:cNvPicPr>
            <a:picLocks noChangeAspect="1"/>
          </p:cNvPicPr>
          <p:nvPr userDrawn="1"/>
        </p:nvPicPr>
        <p:blipFill>
          <a:blip r:embed="rId3">
            <a:lum bright="100000"/>
          </a:blip>
          <a:stretch>
            <a:fillRect/>
          </a:stretch>
        </p:blipFill>
        <p:spPr>
          <a:xfrm>
            <a:off x="10905066" y="343554"/>
            <a:ext cx="930884" cy="298656"/>
          </a:xfrm>
          <a:prstGeom prst="rect">
            <a:avLst/>
          </a:prstGeom>
          <a:noFill/>
        </p:spPr>
      </p:pic>
    </p:spTree>
    <p:extLst>
      <p:ext uri="{BB962C8B-B14F-4D97-AF65-F5344CB8AC3E}">
        <p14:creationId xmlns:p14="http://schemas.microsoft.com/office/powerpoint/2010/main" val="2783140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hite Big Idea">
    <p:bg>
      <p:bgPr>
        <a:solidFill>
          <a:srgbClr val="FFFFFF"/>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57FCB35-F474-D849-AD2B-FE304109010C}"/>
              </a:ext>
            </a:extLst>
          </p:cNvPr>
          <p:cNvCxnSpPr>
            <a:cxnSpLocks/>
          </p:cNvCxnSpPr>
          <p:nvPr/>
        </p:nvCxnSpPr>
        <p:spPr>
          <a:xfrm>
            <a:off x="1524847" y="2008414"/>
            <a:ext cx="0" cy="4849586"/>
          </a:xfrm>
          <a:prstGeom prst="line">
            <a:avLst/>
          </a:prstGeom>
          <a:ln w="793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E15BACB-5F43-6243-B65E-6230C4319FE5}"/>
              </a:ext>
            </a:extLst>
          </p:cNvPr>
          <p:cNvPicPr>
            <a:picLocks noChangeAspect="1"/>
          </p:cNvPicPr>
          <p:nvPr/>
        </p:nvPicPr>
        <p:blipFill>
          <a:blip r:embed="rId2">
            <a:lum bright="100000"/>
          </a:blip>
          <a:stretch>
            <a:fillRect/>
          </a:stretch>
        </p:blipFill>
        <p:spPr>
          <a:xfrm>
            <a:off x="10905066" y="343554"/>
            <a:ext cx="930884" cy="298656"/>
          </a:xfrm>
          <a:prstGeom prst="rect">
            <a:avLst/>
          </a:prstGeom>
          <a:noFill/>
        </p:spPr>
      </p:pic>
      <p:sp>
        <p:nvSpPr>
          <p:cNvPr id="8" name="Slide Number Placeholder 3">
            <a:extLst>
              <a:ext uri="{FF2B5EF4-FFF2-40B4-BE49-F238E27FC236}">
                <a16:creationId xmlns:a16="http://schemas.microsoft.com/office/drawing/2014/main" id="{906451BD-1311-4B65-A7AA-15B6614CD335}"/>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3" name="Title 6">
            <a:extLst>
              <a:ext uri="{FF2B5EF4-FFF2-40B4-BE49-F238E27FC236}">
                <a16:creationId xmlns:a16="http://schemas.microsoft.com/office/drawing/2014/main" id="{4A2C007E-7352-451D-8BEC-713F0C7DC310}"/>
              </a:ext>
            </a:extLst>
          </p:cNvPr>
          <p:cNvSpPr>
            <a:spLocks noGrp="1"/>
          </p:cNvSpPr>
          <p:nvPr>
            <p:ph type="title" hasCustomPrompt="1"/>
          </p:nvPr>
        </p:nvSpPr>
        <p:spPr>
          <a:xfrm>
            <a:off x="2076634" y="2008414"/>
            <a:ext cx="8345827" cy="2954655"/>
          </a:xfrm>
        </p:spPr>
        <p:txBody>
          <a:bodyPr wrap="square">
            <a:spAutoFit/>
          </a:bodyPr>
          <a:lstStyle>
            <a:lvl1pPr>
              <a:lnSpc>
                <a:spcPct val="100000"/>
              </a:lnSpc>
              <a:defRPr sz="4800" b="0" i="0">
                <a:solidFill>
                  <a:schemeClr val="tx1"/>
                </a:solidFill>
                <a:latin typeface="Poppins SemiBold" panose="00000700000000000000" pitchFamily="2" charset="0"/>
                <a:cs typeface="Poppins SemiBold" panose="00000700000000000000" pitchFamily="2" charset="0"/>
              </a:defRPr>
            </a:lvl1pPr>
          </a:lstStyle>
          <a:p>
            <a:r>
              <a:rPr lang="en-US" dirty="0"/>
              <a:t>Big idea. Bring the attention of your audience to a key concept using big text, numbers or icons.</a:t>
            </a:r>
          </a:p>
        </p:txBody>
      </p:sp>
      <p:cxnSp>
        <p:nvCxnSpPr>
          <p:cNvPr id="3" name="Straight Connector 2">
            <a:extLst>
              <a:ext uri="{FF2B5EF4-FFF2-40B4-BE49-F238E27FC236}">
                <a16:creationId xmlns:a16="http://schemas.microsoft.com/office/drawing/2014/main" id="{A4760C40-8773-5901-B091-0352CD488F91}"/>
              </a:ext>
            </a:extLst>
          </p:cNvPr>
          <p:cNvCxnSpPr>
            <a:cxnSpLocks/>
          </p:cNvCxnSpPr>
          <p:nvPr/>
        </p:nvCxnSpPr>
        <p:spPr>
          <a:xfrm>
            <a:off x="1524847" y="2008414"/>
            <a:ext cx="0" cy="4849586"/>
          </a:xfrm>
          <a:prstGeom prst="line">
            <a:avLst/>
          </a:prstGeom>
          <a:ln w="793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92E0E387-D969-3A0F-156F-ED1DD9A47E21}"/>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cxnSp>
        <p:nvCxnSpPr>
          <p:cNvPr id="4" name="Straight Connector 3">
            <a:extLst>
              <a:ext uri="{FF2B5EF4-FFF2-40B4-BE49-F238E27FC236}">
                <a16:creationId xmlns:a16="http://schemas.microsoft.com/office/drawing/2014/main" id="{279C70E3-4474-DAE6-39A1-C8FA481C4983}"/>
              </a:ext>
            </a:extLst>
          </p:cNvPr>
          <p:cNvCxnSpPr>
            <a:cxnSpLocks/>
          </p:cNvCxnSpPr>
          <p:nvPr userDrawn="1"/>
        </p:nvCxnSpPr>
        <p:spPr>
          <a:xfrm>
            <a:off x="1524847" y="2008414"/>
            <a:ext cx="0" cy="4849586"/>
          </a:xfrm>
          <a:prstGeom prst="line">
            <a:avLst/>
          </a:prstGeom>
          <a:ln w="793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C690CEB7-CC4A-0005-90F3-443E940D771A}"/>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a:extLst>
              <a:ext uri="{FF2B5EF4-FFF2-40B4-BE49-F238E27FC236}">
                <a16:creationId xmlns:a16="http://schemas.microsoft.com/office/drawing/2014/main" id="{9500BE1E-1C75-C9A1-6255-053771FBFD2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3305337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l Big Idea">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F223FF-291B-4F28-8886-21EDA76755B1}"/>
              </a:ext>
            </a:extLst>
          </p:cNvPr>
          <p:cNvSpPr/>
          <p:nvPr/>
        </p:nvSpPr>
        <p:spPr>
          <a:xfrm flipH="1">
            <a:off x="0" y="0"/>
            <a:ext cx="121920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849C80E-EF63-0042-A14A-0382A35CDC90}"/>
              </a:ext>
            </a:extLst>
          </p:cNvPr>
          <p:cNvSpPr>
            <a:spLocks noGrp="1"/>
          </p:cNvSpPr>
          <p:nvPr>
            <p:ph type="title" hasCustomPrompt="1"/>
          </p:nvPr>
        </p:nvSpPr>
        <p:spPr>
          <a:xfrm>
            <a:off x="2125373" y="1936027"/>
            <a:ext cx="9315865" cy="2821285"/>
          </a:xfrm>
        </p:spPr>
        <p:txBody>
          <a:bodyPr tIns="0" anchor="t" anchorCtr="0">
            <a:spAutoFit/>
          </a:bodyPr>
          <a:lstStyle>
            <a:lvl1pPr marL="0" marR="0" indent="0" algn="l" defTabSz="914400" rtl="0" eaLnBrk="1" fontAlgn="auto" latinLnBrk="0" hangingPunct="1">
              <a:lnSpc>
                <a:spcPct val="100000"/>
              </a:lnSpc>
              <a:spcBef>
                <a:spcPts val="0"/>
              </a:spcBef>
              <a:spcAft>
                <a:spcPts val="0"/>
              </a:spcAft>
              <a:buClrTx/>
              <a:buSzTx/>
              <a:buFontTx/>
              <a:buNone/>
              <a:tabLst/>
              <a:defRPr sz="4800" b="0" i="0">
                <a:solidFill>
                  <a:schemeClr val="bg1"/>
                </a:solidFill>
                <a:latin typeface="Poppins SemiBold" panose="00000700000000000000" pitchFamily="2" charset="0"/>
                <a:cs typeface="Poppins SemiBold" panose="00000700000000000000" pitchFamily="2" charset="0"/>
              </a:defRPr>
            </a:lvl1pPr>
          </a:lstStyle>
          <a:p>
            <a:pPr marL="0" marR="0" lvl="0" indent="0" algn="l" defTabSz="914400" rtl="0" eaLnBrk="1" fontAlgn="auto" latinLnBrk="0" hangingPunct="1">
              <a:lnSpc>
                <a:spcPts val="5460"/>
              </a:lnSpc>
              <a:spcBef>
                <a:spcPts val="0"/>
              </a:spcBef>
              <a:spcAft>
                <a:spcPts val="0"/>
              </a:spcAft>
              <a:buClrTx/>
              <a:buSzTx/>
              <a:buFontTx/>
              <a:buNone/>
              <a:tabLst/>
              <a:defRPr/>
            </a:pPr>
            <a:r>
              <a:rPr lang="en-US" sz="4800" b="1" dirty="0">
                <a:solidFill>
                  <a:schemeClr val="bg1"/>
                </a:solidFill>
                <a:latin typeface="Poppins SemiBold" pitchFamily="2" charset="77"/>
                <a:cs typeface="Poppins SemiBold" pitchFamily="2" charset="77"/>
              </a:rPr>
              <a:t>Big Idea. Bring the attention of your audience to a </a:t>
            </a:r>
            <a:r>
              <a:rPr lang="en-US" sz="4800" b="1" dirty="0">
                <a:latin typeface="Poppins SemiBold" pitchFamily="2" charset="77"/>
                <a:cs typeface="Poppins SemiBold" pitchFamily="2" charset="77"/>
              </a:rPr>
              <a:t>key concept </a:t>
            </a:r>
            <a:r>
              <a:rPr lang="en-US" sz="4800" b="1" dirty="0">
                <a:solidFill>
                  <a:schemeClr val="bg1"/>
                </a:solidFill>
                <a:latin typeface="Poppins SemiBold" pitchFamily="2" charset="77"/>
                <a:cs typeface="Poppins SemiBold" pitchFamily="2" charset="77"/>
              </a:rPr>
              <a:t>using big text, numbers, or icons.</a:t>
            </a:r>
            <a:endParaRPr lang="en-US" sz="4800" b="1" dirty="0">
              <a:latin typeface="Poppins SemiBold" pitchFamily="2" charset="77"/>
              <a:cs typeface="Poppins SemiBold" pitchFamily="2" charset="77"/>
            </a:endParaRPr>
          </a:p>
        </p:txBody>
      </p:sp>
      <p:cxnSp>
        <p:nvCxnSpPr>
          <p:cNvPr id="15" name="Straight Connector 14">
            <a:extLst>
              <a:ext uri="{FF2B5EF4-FFF2-40B4-BE49-F238E27FC236}">
                <a16:creationId xmlns:a16="http://schemas.microsoft.com/office/drawing/2014/main" id="{657FCB35-F474-D849-AD2B-FE304109010C}"/>
              </a:ext>
            </a:extLst>
          </p:cNvPr>
          <p:cNvCxnSpPr>
            <a:cxnSpLocks/>
          </p:cNvCxnSpPr>
          <p:nvPr/>
        </p:nvCxnSpPr>
        <p:spPr>
          <a:xfrm>
            <a:off x="1524847" y="2008414"/>
            <a:ext cx="0" cy="4849586"/>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E15BACB-5F43-6243-B65E-6230C4319FE5}"/>
              </a:ext>
            </a:extLst>
          </p:cNvPr>
          <p:cNvPicPr>
            <a:picLocks noChangeAspect="1"/>
          </p:cNvPicPr>
          <p:nvPr/>
        </p:nvPicPr>
        <p:blipFill>
          <a:blip r:embed="rId2">
            <a:lum bright="100000"/>
          </a:blip>
          <a:stretch>
            <a:fillRect/>
          </a:stretch>
        </p:blipFill>
        <p:spPr>
          <a:xfrm>
            <a:off x="10905066" y="343554"/>
            <a:ext cx="930884" cy="298656"/>
          </a:xfrm>
          <a:prstGeom prst="rect">
            <a:avLst/>
          </a:prstGeom>
          <a:noFill/>
        </p:spPr>
      </p:pic>
      <p:sp>
        <p:nvSpPr>
          <p:cNvPr id="8" name="Slide Number Placeholder 3">
            <a:extLst>
              <a:ext uri="{FF2B5EF4-FFF2-40B4-BE49-F238E27FC236}">
                <a16:creationId xmlns:a16="http://schemas.microsoft.com/office/drawing/2014/main" id="{906451BD-1311-4B65-A7AA-15B6614CD335}"/>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9" name="TextBox 8">
            <a:extLst>
              <a:ext uri="{FF2B5EF4-FFF2-40B4-BE49-F238E27FC236}">
                <a16:creationId xmlns:a16="http://schemas.microsoft.com/office/drawing/2014/main" id="{A285EBAF-628B-4A15-B0A9-EAD466FA4991}"/>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2023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2" name="Rectangle 1">
            <a:extLst>
              <a:ext uri="{FF2B5EF4-FFF2-40B4-BE49-F238E27FC236}">
                <a16:creationId xmlns:a16="http://schemas.microsoft.com/office/drawing/2014/main" id="{C91596E5-096E-806F-F7A7-5D2C51178055}"/>
              </a:ext>
            </a:extLst>
          </p:cNvPr>
          <p:cNvSpPr/>
          <p:nvPr/>
        </p:nvSpPr>
        <p:spPr>
          <a:xfrm flipH="1">
            <a:off x="0" y="0"/>
            <a:ext cx="121920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FAB752D1-0F71-C80F-08B2-88908F2B78A7}"/>
              </a:ext>
            </a:extLst>
          </p:cNvPr>
          <p:cNvCxnSpPr>
            <a:cxnSpLocks/>
          </p:cNvCxnSpPr>
          <p:nvPr/>
        </p:nvCxnSpPr>
        <p:spPr>
          <a:xfrm>
            <a:off x="1524847" y="2008414"/>
            <a:ext cx="0" cy="4849586"/>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F817137-15ED-34FF-7446-32240B0C9114}"/>
              </a:ext>
            </a:extLst>
          </p:cNvPr>
          <p:cNvPicPr>
            <a:picLocks noChangeAspect="1"/>
          </p:cNvPicPr>
          <p:nvPr/>
        </p:nvPicPr>
        <p:blipFill>
          <a:blip r:embed="rId2">
            <a:lum bright="100000"/>
          </a:blip>
          <a:stretch>
            <a:fillRect/>
          </a:stretch>
        </p:blipFill>
        <p:spPr>
          <a:xfrm>
            <a:off x="10905066" y="343554"/>
            <a:ext cx="930884" cy="298656"/>
          </a:xfrm>
          <a:prstGeom prst="rect">
            <a:avLst/>
          </a:prstGeom>
          <a:noFill/>
        </p:spPr>
      </p:pic>
      <p:sp>
        <p:nvSpPr>
          <p:cNvPr id="5" name="Slide Number Placeholder 3">
            <a:extLst>
              <a:ext uri="{FF2B5EF4-FFF2-40B4-BE49-F238E27FC236}">
                <a16:creationId xmlns:a16="http://schemas.microsoft.com/office/drawing/2014/main" id="{F962CD2C-C50F-D648-E5CB-3D2C13EEA41F}"/>
              </a:ext>
            </a:extLst>
          </p:cNvPr>
          <p:cNvSpPr txBox="1">
            <a:spLocks/>
          </p:cNvSpPr>
          <p:nvPr/>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6" name="TextBox 5">
            <a:extLst>
              <a:ext uri="{FF2B5EF4-FFF2-40B4-BE49-F238E27FC236}">
                <a16:creationId xmlns:a16="http://schemas.microsoft.com/office/drawing/2014/main" id="{FDF62F98-4125-37CD-2FD1-5908E0F64CA8}"/>
              </a:ext>
            </a:extLst>
          </p:cNvPr>
          <p:cNvSpPr txBox="1"/>
          <p:nvPr/>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
        <p:nvSpPr>
          <p:cNvPr id="10" name="Rectangle 9">
            <a:extLst>
              <a:ext uri="{FF2B5EF4-FFF2-40B4-BE49-F238E27FC236}">
                <a16:creationId xmlns:a16="http://schemas.microsoft.com/office/drawing/2014/main" id="{35ADF9E5-DB95-114F-1453-70F2F78AAE8F}"/>
              </a:ext>
            </a:extLst>
          </p:cNvPr>
          <p:cNvSpPr/>
          <p:nvPr userDrawn="1"/>
        </p:nvSpPr>
        <p:spPr>
          <a:xfrm flipH="1">
            <a:off x="0" y="0"/>
            <a:ext cx="121920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9722341-7B48-85C1-41F0-6FA117D3B51B}"/>
              </a:ext>
            </a:extLst>
          </p:cNvPr>
          <p:cNvCxnSpPr>
            <a:cxnSpLocks/>
          </p:cNvCxnSpPr>
          <p:nvPr userDrawn="1"/>
        </p:nvCxnSpPr>
        <p:spPr>
          <a:xfrm>
            <a:off x="1524847" y="2008414"/>
            <a:ext cx="0" cy="4849586"/>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7EDB067-03FA-C52B-422E-C32C6CA3B561}"/>
              </a:ext>
            </a:extLst>
          </p:cNvPr>
          <p:cNvPicPr>
            <a:picLocks noChangeAspect="1"/>
          </p:cNvPicPr>
          <p:nvPr userDrawn="1"/>
        </p:nvPicPr>
        <p:blipFill>
          <a:blip r:embed="rId2">
            <a:lum bright="100000"/>
          </a:blip>
          <a:stretch>
            <a:fillRect/>
          </a:stretch>
        </p:blipFill>
        <p:spPr>
          <a:xfrm>
            <a:off x="10905066" y="343554"/>
            <a:ext cx="930884" cy="298656"/>
          </a:xfrm>
          <a:prstGeom prst="rect">
            <a:avLst/>
          </a:prstGeom>
          <a:noFill/>
        </p:spPr>
      </p:pic>
      <p:sp>
        <p:nvSpPr>
          <p:cNvPr id="14" name="Slide Number Placeholder 3">
            <a:extLst>
              <a:ext uri="{FF2B5EF4-FFF2-40B4-BE49-F238E27FC236}">
                <a16:creationId xmlns:a16="http://schemas.microsoft.com/office/drawing/2014/main" id="{BBEDA037-A2A5-2427-98EA-C308C1628A25}"/>
              </a:ext>
            </a:extLst>
          </p:cNvPr>
          <p:cNvSpPr txBox="1">
            <a:spLocks/>
          </p:cNvSpPr>
          <p:nvPr userDrawn="1"/>
        </p:nvSpPr>
        <p:spPr>
          <a:xfrm>
            <a:off x="9373494"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bg1"/>
                </a:solidFill>
              </a:rPr>
              <a:pPr/>
              <a:t>‹#›</a:t>
            </a:fld>
            <a:endParaRPr lang="en-US" dirty="0">
              <a:solidFill>
                <a:schemeClr val="bg1"/>
              </a:solidFill>
            </a:endParaRPr>
          </a:p>
        </p:txBody>
      </p:sp>
      <p:sp>
        <p:nvSpPr>
          <p:cNvPr id="16" name="TextBox 15">
            <a:extLst>
              <a:ext uri="{FF2B5EF4-FFF2-40B4-BE49-F238E27FC236}">
                <a16:creationId xmlns:a16="http://schemas.microsoft.com/office/drawing/2014/main" id="{88C92450-6B46-51D5-5A16-F30FD93A72DF}"/>
              </a:ext>
            </a:extLst>
          </p:cNvPr>
          <p:cNvSpPr txBox="1"/>
          <p:nvPr userDrawn="1"/>
        </p:nvSpPr>
        <p:spPr>
          <a:xfrm>
            <a:off x="5060796" y="6657748"/>
            <a:ext cx="7131204" cy="169277"/>
          </a:xfrm>
          <a:prstGeom prst="rect">
            <a:avLst/>
          </a:prstGeom>
          <a:noFill/>
        </p:spPr>
        <p:txBody>
          <a:bodyPr wrap="square">
            <a:spAutoFit/>
          </a:bodyPr>
          <a:lstStyle/>
          <a:p>
            <a:pPr algn="r"/>
            <a:r>
              <a:rPr lang="en-US" sz="500" b="0" i="0" u="none" strike="noStrike" dirty="0">
                <a:solidFill>
                  <a:schemeClr val="bg1"/>
                </a:solidFill>
                <a:effectLst/>
                <a:latin typeface="Poppins" pitchFamily="2" charset="77"/>
                <a:cs typeface="Poppins" pitchFamily="2" charset="77"/>
              </a:rPr>
              <a:t>© 2024 All Rights Reserved. Confidential property of Quartz. Do not distribute or reproduce without express permission from Quartz.</a:t>
            </a:r>
            <a:endParaRPr lang="en-US" sz="5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14376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 Unorder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D74340FA-F3E0-5B4D-A30E-F5AD12CC1747}"/>
              </a:ext>
            </a:extLst>
          </p:cNvPr>
          <p:cNvSpPr>
            <a:spLocks noGrp="1"/>
          </p:cNvSpPr>
          <p:nvPr>
            <p:ph type="body" sz="quarter" idx="15" hasCustomPrompt="1"/>
          </p:nvPr>
        </p:nvSpPr>
        <p:spPr>
          <a:xfrm>
            <a:off x="1253001" y="2032515"/>
            <a:ext cx="8207088" cy="4296761"/>
          </a:xfrm>
        </p:spPr>
        <p:txBody>
          <a:bodyPr anchor="t" anchorCtr="0">
            <a:noAutofit/>
          </a:bodyPr>
          <a:lstStyle>
            <a:lvl1pPr marL="282575" indent="-282575">
              <a:buClr>
                <a:schemeClr val="accent1"/>
              </a:buClr>
              <a:buSzPct val="120000"/>
              <a:buFont typeface="Arial" panose="020B0604020202020204" pitchFamily="34" charset="0"/>
              <a:buChar char="•"/>
              <a:defRPr sz="16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Agenda item</a:t>
            </a:r>
          </a:p>
          <a:p>
            <a:pPr lvl="0"/>
            <a:endParaRPr lang="en-US" dirty="0"/>
          </a:p>
        </p:txBody>
      </p:sp>
      <p:sp>
        <p:nvSpPr>
          <p:cNvPr id="28" name="Slide Number Placeholder 3">
            <a:extLst>
              <a:ext uri="{FF2B5EF4-FFF2-40B4-BE49-F238E27FC236}">
                <a16:creationId xmlns:a16="http://schemas.microsoft.com/office/drawing/2014/main" id="{E443A1A3-2B0F-0248-AB9D-EC61977C0D8C}"/>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8" name="Title 1">
            <a:extLst>
              <a:ext uri="{FF2B5EF4-FFF2-40B4-BE49-F238E27FC236}">
                <a16:creationId xmlns:a16="http://schemas.microsoft.com/office/drawing/2014/main" id="{26113717-933D-A641-BB2B-B80131720D2E}"/>
              </a:ext>
            </a:extLst>
          </p:cNvPr>
          <p:cNvSpPr>
            <a:spLocks noGrp="1"/>
          </p:cNvSpPr>
          <p:nvPr>
            <p:ph type="title" hasCustomPrompt="1"/>
          </p:nvPr>
        </p:nvSpPr>
        <p:spPr>
          <a:xfrm>
            <a:off x="1253001" y="915295"/>
            <a:ext cx="7535608" cy="540971"/>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2" name="Slide Number Placeholder 3">
            <a:extLst>
              <a:ext uri="{FF2B5EF4-FFF2-40B4-BE49-F238E27FC236}">
                <a16:creationId xmlns:a16="http://schemas.microsoft.com/office/drawing/2014/main" id="{08F70B35-D30E-D551-A468-1B29C2136400}"/>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 name="Slide Number Placeholder 3">
            <a:extLst>
              <a:ext uri="{FF2B5EF4-FFF2-40B4-BE49-F238E27FC236}">
                <a16:creationId xmlns:a16="http://schemas.microsoft.com/office/drawing/2014/main" id="{86E7339A-ABDF-7F2A-4F48-79E9DC0F364C}"/>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4" name="Picture 3">
            <a:extLst>
              <a:ext uri="{FF2B5EF4-FFF2-40B4-BE49-F238E27FC236}">
                <a16:creationId xmlns:a16="http://schemas.microsoft.com/office/drawing/2014/main" id="{D19D60E7-886B-0875-F9DA-18983DF192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71394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 Order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D74340FA-F3E0-5B4D-A30E-F5AD12CC1747}"/>
              </a:ext>
            </a:extLst>
          </p:cNvPr>
          <p:cNvSpPr>
            <a:spLocks noGrp="1"/>
          </p:cNvSpPr>
          <p:nvPr>
            <p:ph type="body" sz="quarter" idx="15" hasCustomPrompt="1"/>
          </p:nvPr>
        </p:nvSpPr>
        <p:spPr>
          <a:xfrm>
            <a:off x="1253001" y="2032515"/>
            <a:ext cx="8207088" cy="4296761"/>
          </a:xfrm>
        </p:spPr>
        <p:txBody>
          <a:bodyPr anchor="t" anchorCtr="0">
            <a:noAutofit/>
          </a:bodyPr>
          <a:lstStyle>
            <a:lvl1pPr marL="282575" indent="-282575">
              <a:buClr>
                <a:schemeClr val="accent2"/>
              </a:buClr>
              <a:buSzPct val="100000"/>
              <a:buFont typeface="+mj-lt"/>
              <a:buAutoNum type="arabicPeriod"/>
              <a:defRPr sz="16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Agenda item</a:t>
            </a:r>
          </a:p>
          <a:p>
            <a:pPr lvl="0"/>
            <a:endParaRPr lang="en-US" dirty="0"/>
          </a:p>
        </p:txBody>
      </p:sp>
      <p:sp>
        <p:nvSpPr>
          <p:cNvPr id="28" name="Slide Number Placeholder 3">
            <a:extLst>
              <a:ext uri="{FF2B5EF4-FFF2-40B4-BE49-F238E27FC236}">
                <a16:creationId xmlns:a16="http://schemas.microsoft.com/office/drawing/2014/main" id="{E443A1A3-2B0F-0248-AB9D-EC61977C0D8C}"/>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8" name="Title 1">
            <a:extLst>
              <a:ext uri="{FF2B5EF4-FFF2-40B4-BE49-F238E27FC236}">
                <a16:creationId xmlns:a16="http://schemas.microsoft.com/office/drawing/2014/main" id="{26113717-933D-A641-BB2B-B80131720D2E}"/>
              </a:ext>
            </a:extLst>
          </p:cNvPr>
          <p:cNvSpPr>
            <a:spLocks noGrp="1"/>
          </p:cNvSpPr>
          <p:nvPr>
            <p:ph type="title" hasCustomPrompt="1"/>
          </p:nvPr>
        </p:nvSpPr>
        <p:spPr>
          <a:xfrm>
            <a:off x="1253001" y="915295"/>
            <a:ext cx="7535608" cy="540971"/>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2" name="Slide Number Placeholder 3">
            <a:extLst>
              <a:ext uri="{FF2B5EF4-FFF2-40B4-BE49-F238E27FC236}">
                <a16:creationId xmlns:a16="http://schemas.microsoft.com/office/drawing/2014/main" id="{08F70B35-D30E-D551-A468-1B29C2136400}"/>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 name="Slide Number Placeholder 3">
            <a:extLst>
              <a:ext uri="{FF2B5EF4-FFF2-40B4-BE49-F238E27FC236}">
                <a16:creationId xmlns:a16="http://schemas.microsoft.com/office/drawing/2014/main" id="{9D239256-BF37-2B27-52AC-66D2CF8834C0}"/>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4" name="Picture 3">
            <a:extLst>
              <a:ext uri="{FF2B5EF4-FFF2-40B4-BE49-F238E27FC236}">
                <a16:creationId xmlns:a16="http://schemas.microsoft.com/office/drawing/2014/main" id="{55159316-23C3-E1CB-4CFB-C77101FDFB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249725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Image 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0FCE92-7C5D-0099-E03F-E28469697F06}"/>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9560" t="5427" r="1744" b="7664"/>
          <a:stretch/>
        </p:blipFill>
        <p:spPr>
          <a:xfrm rot="5400000" flipH="1">
            <a:off x="-1191301" y="1191299"/>
            <a:ext cx="6858002" cy="4475404"/>
          </a:xfrm>
          <a:prstGeom prst="rect">
            <a:avLst/>
          </a:prstGeom>
        </p:spPr>
      </p:pic>
      <p:sp>
        <p:nvSpPr>
          <p:cNvPr id="24" name="Slide Number Placeholder 3">
            <a:extLst>
              <a:ext uri="{FF2B5EF4-FFF2-40B4-BE49-F238E27FC236}">
                <a16:creationId xmlns:a16="http://schemas.microsoft.com/office/drawing/2014/main" id="{C0AFFB1F-87D5-0043-A269-56AFFAF8F137}"/>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2" name="Title 1">
            <a:extLst>
              <a:ext uri="{FF2B5EF4-FFF2-40B4-BE49-F238E27FC236}">
                <a16:creationId xmlns:a16="http://schemas.microsoft.com/office/drawing/2014/main" id="{A52CFED2-ADF9-1440-BC03-0BDCBA059948}"/>
              </a:ext>
            </a:extLst>
          </p:cNvPr>
          <p:cNvSpPr>
            <a:spLocks noGrp="1"/>
          </p:cNvSpPr>
          <p:nvPr>
            <p:ph type="title"/>
          </p:nvPr>
        </p:nvSpPr>
        <p:spPr>
          <a:xfrm>
            <a:off x="5626639" y="1433561"/>
            <a:ext cx="5464508" cy="1205586"/>
          </a:xfrm>
        </p:spPr>
        <p:txBody>
          <a:bodyPr anchor="b" anchorCtr="0">
            <a:spAutoFit/>
          </a:bodyPr>
          <a:lstStyle>
            <a:lvl1pPr>
              <a:lnSpc>
                <a:spcPts val="4740"/>
              </a:lnSpc>
              <a:defRPr sz="4200" b="1" i="0">
                <a:latin typeface="Poppins SemiBold" pitchFamily="2" charset="77"/>
                <a:cs typeface="Poppins SemiBold" pitchFamily="2" charset="77"/>
              </a:defRPr>
            </a:lvl1pPr>
          </a:lstStyle>
          <a:p>
            <a:r>
              <a:rPr lang="en-US"/>
              <a:t>Click to edit Master title style</a:t>
            </a:r>
            <a:endParaRPr lang="en-US" dirty="0"/>
          </a:p>
        </p:txBody>
      </p:sp>
      <p:sp>
        <p:nvSpPr>
          <p:cNvPr id="33" name="Text Placeholder 9">
            <a:extLst>
              <a:ext uri="{FF2B5EF4-FFF2-40B4-BE49-F238E27FC236}">
                <a16:creationId xmlns:a16="http://schemas.microsoft.com/office/drawing/2014/main" id="{3A7E3992-BFBA-5549-AE07-2D0BCE730281}"/>
              </a:ext>
            </a:extLst>
          </p:cNvPr>
          <p:cNvSpPr>
            <a:spLocks noGrp="1"/>
          </p:cNvSpPr>
          <p:nvPr>
            <p:ph type="body" sz="quarter" idx="14" hasCustomPrompt="1"/>
          </p:nvPr>
        </p:nvSpPr>
        <p:spPr>
          <a:xfrm>
            <a:off x="5630064" y="3443094"/>
            <a:ext cx="5464508" cy="2094831"/>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36" name="Text Placeholder 9">
            <a:extLst>
              <a:ext uri="{FF2B5EF4-FFF2-40B4-BE49-F238E27FC236}">
                <a16:creationId xmlns:a16="http://schemas.microsoft.com/office/drawing/2014/main" id="{D9DDF81C-221E-C749-8BBE-A3AF6F6F93EB}"/>
              </a:ext>
            </a:extLst>
          </p:cNvPr>
          <p:cNvSpPr>
            <a:spLocks noGrp="1"/>
          </p:cNvSpPr>
          <p:nvPr>
            <p:ph type="body" sz="quarter" idx="18" hasCustomPrompt="1"/>
          </p:nvPr>
        </p:nvSpPr>
        <p:spPr>
          <a:xfrm>
            <a:off x="5626639" y="2851717"/>
            <a:ext cx="2992600" cy="442607"/>
          </a:xfrm>
        </p:spPr>
        <p:txBody>
          <a:bodyPr anchor="ctr" anchorCtr="0">
            <a:noAutofit/>
          </a:bodyPr>
          <a:lstStyle>
            <a:lvl1pPr>
              <a:defRPr sz="1800" b="1"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pic>
        <p:nvPicPr>
          <p:cNvPr id="3" name="Picture 2">
            <a:extLst>
              <a:ext uri="{FF2B5EF4-FFF2-40B4-BE49-F238E27FC236}">
                <a16:creationId xmlns:a16="http://schemas.microsoft.com/office/drawing/2014/main" id="{32C02BA0-F5B2-3710-46B0-04545D763B4D}"/>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9560" t="5427" r="1744" b="7664"/>
          <a:stretch/>
        </p:blipFill>
        <p:spPr>
          <a:xfrm rot="5400000" flipH="1">
            <a:off x="-1191301" y="1191299"/>
            <a:ext cx="6858002" cy="4475404"/>
          </a:xfrm>
          <a:prstGeom prst="rect">
            <a:avLst/>
          </a:prstGeom>
        </p:spPr>
      </p:pic>
      <p:sp>
        <p:nvSpPr>
          <p:cNvPr id="4" name="Slide Number Placeholder 3">
            <a:extLst>
              <a:ext uri="{FF2B5EF4-FFF2-40B4-BE49-F238E27FC236}">
                <a16:creationId xmlns:a16="http://schemas.microsoft.com/office/drawing/2014/main" id="{E26D46CF-F386-0BB3-7EFB-DEB1A58181C2}"/>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5" name="Picture Placeholder 15">
            <a:extLst>
              <a:ext uri="{FF2B5EF4-FFF2-40B4-BE49-F238E27FC236}">
                <a16:creationId xmlns:a16="http://schemas.microsoft.com/office/drawing/2014/main" id="{16708DCC-9E74-E7EA-B366-AA0B4E0A8683}"/>
              </a:ext>
            </a:extLst>
          </p:cNvPr>
          <p:cNvSpPr txBox="1">
            <a:spLocks/>
          </p:cNvSpPr>
          <p:nvPr/>
        </p:nvSpPr>
        <p:spPr>
          <a:xfrm>
            <a:off x="559170" y="1191297"/>
            <a:ext cx="4475405" cy="4475404"/>
          </a:xfrm>
          <a:prstGeom prst="round2DiagRect">
            <a:avLst/>
          </a:prstGeom>
          <a:solidFill>
            <a:srgbClr val="FFFFFF"/>
          </a:solidFill>
          <a:ln w="25400">
            <a:noFill/>
          </a:ln>
        </p:spPr>
        <p:txBody>
          <a:bodyPr anchor="ctr" anchorCtr="0"/>
          <a:lstStyle>
            <a:lvl1pPr marL="0" indent="0" algn="ctr" defTabSz="914400" rtl="0" eaLnBrk="1" latinLnBrk="0" hangingPunct="1">
              <a:lnSpc>
                <a:spcPct val="120000"/>
              </a:lnSpc>
              <a:spcBef>
                <a:spcPts val="600"/>
              </a:spcBef>
              <a:buClr>
                <a:schemeClr val="accent1"/>
              </a:buClr>
              <a:buSzPct val="110000"/>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insert your image</a:t>
            </a:r>
          </a:p>
          <a:p>
            <a:endParaRPr lang="en-US" dirty="0"/>
          </a:p>
        </p:txBody>
      </p:sp>
      <p:pic>
        <p:nvPicPr>
          <p:cNvPr id="6" name="Picture 5">
            <a:extLst>
              <a:ext uri="{FF2B5EF4-FFF2-40B4-BE49-F238E27FC236}">
                <a16:creationId xmlns:a16="http://schemas.microsoft.com/office/drawing/2014/main" id="{2E05707E-B428-3F1B-8081-3A11DC58410B}"/>
              </a:ext>
            </a:extLst>
          </p:cNvPr>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9560" t="5427" r="1744" b="7664"/>
          <a:stretch/>
        </p:blipFill>
        <p:spPr>
          <a:xfrm rot="5400000" flipH="1">
            <a:off x="-1191301" y="1191299"/>
            <a:ext cx="6858002" cy="4475404"/>
          </a:xfrm>
          <a:prstGeom prst="rect">
            <a:avLst/>
          </a:prstGeom>
        </p:spPr>
      </p:pic>
      <p:sp>
        <p:nvSpPr>
          <p:cNvPr id="7" name="Slide Number Placeholder 3">
            <a:extLst>
              <a:ext uri="{FF2B5EF4-FFF2-40B4-BE49-F238E27FC236}">
                <a16:creationId xmlns:a16="http://schemas.microsoft.com/office/drawing/2014/main" id="{C0410E6E-A049-F029-0C70-23B54DA982E6}"/>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8" name="Picture Placeholder 15">
            <a:extLst>
              <a:ext uri="{FF2B5EF4-FFF2-40B4-BE49-F238E27FC236}">
                <a16:creationId xmlns:a16="http://schemas.microsoft.com/office/drawing/2014/main" id="{C70663E7-C945-91AC-404B-BC22E5C680CA}"/>
              </a:ext>
            </a:extLst>
          </p:cNvPr>
          <p:cNvSpPr txBox="1">
            <a:spLocks/>
          </p:cNvSpPr>
          <p:nvPr userDrawn="1"/>
        </p:nvSpPr>
        <p:spPr>
          <a:xfrm>
            <a:off x="559170" y="1191297"/>
            <a:ext cx="4475405" cy="4475404"/>
          </a:xfrm>
          <a:prstGeom prst="round2DiagRect">
            <a:avLst/>
          </a:prstGeom>
          <a:solidFill>
            <a:srgbClr val="FFFFFF"/>
          </a:solidFill>
          <a:ln w="25400">
            <a:noFill/>
          </a:ln>
        </p:spPr>
        <p:txBody>
          <a:bodyPr anchor="ctr" anchorCtr="0"/>
          <a:lstStyle>
            <a:lvl1pPr marL="0" indent="0" algn="ctr" defTabSz="914400" rtl="0" eaLnBrk="1" latinLnBrk="0" hangingPunct="1">
              <a:lnSpc>
                <a:spcPct val="120000"/>
              </a:lnSpc>
              <a:spcBef>
                <a:spcPts val="600"/>
              </a:spcBef>
              <a:buClr>
                <a:schemeClr val="accent1"/>
              </a:buClr>
              <a:buSzPct val="110000"/>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insert your image</a:t>
            </a:r>
          </a:p>
          <a:p>
            <a:endParaRPr lang="en-US" dirty="0"/>
          </a:p>
        </p:txBody>
      </p:sp>
      <p:pic>
        <p:nvPicPr>
          <p:cNvPr id="9" name="Picture 8">
            <a:extLst>
              <a:ext uri="{FF2B5EF4-FFF2-40B4-BE49-F238E27FC236}">
                <a16:creationId xmlns:a16="http://schemas.microsoft.com/office/drawing/2014/main" id="{7214317A-B295-6BCA-9C5D-B5AC26A54F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1872112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A0A511-4148-7E45-B786-C680C561D735}"/>
              </a:ext>
            </a:extLst>
          </p:cNvPr>
          <p:cNvSpPr/>
          <p:nvPr/>
        </p:nvSpPr>
        <p:spPr>
          <a:xfrm>
            <a:off x="0" y="1"/>
            <a:ext cx="551410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 Placeholder 9">
            <a:extLst>
              <a:ext uri="{FF2B5EF4-FFF2-40B4-BE49-F238E27FC236}">
                <a16:creationId xmlns:a16="http://schemas.microsoft.com/office/drawing/2014/main" id="{7154B201-EE95-464B-A570-90532A7DD248}"/>
              </a:ext>
            </a:extLst>
          </p:cNvPr>
          <p:cNvSpPr>
            <a:spLocks noGrp="1"/>
          </p:cNvSpPr>
          <p:nvPr>
            <p:ph type="body" sz="quarter" idx="22" hasCustomPrompt="1"/>
          </p:nvPr>
        </p:nvSpPr>
        <p:spPr>
          <a:xfrm>
            <a:off x="474192" y="4766662"/>
            <a:ext cx="4590676" cy="738664"/>
          </a:xfrm>
        </p:spPr>
        <p:txBody>
          <a:bodyPr anchor="b" anchorCtr="0">
            <a:spAutoFit/>
          </a:bodyPr>
          <a:lstStyle>
            <a:lvl1pPr>
              <a:lnSpc>
                <a:spcPct val="100000"/>
              </a:lnSpc>
              <a:spcBef>
                <a:spcPts val="1200"/>
              </a:spcBef>
              <a:defRPr sz="2400" b="1" i="0">
                <a:solidFill>
                  <a:schemeClr val="bg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r>
              <a:rPr lang="en-US" b="1" dirty="0">
                <a:latin typeface="Poppins SemiBold" pitchFamily="2" charset="77"/>
                <a:cs typeface="Poppins SemiBold" pitchFamily="2" charset="77"/>
              </a:rPr>
              <a:t>Big idea that relates to the content and image.</a:t>
            </a:r>
          </a:p>
        </p:txBody>
      </p:sp>
      <p:sp>
        <p:nvSpPr>
          <p:cNvPr id="30" name="Slide Number Placeholder 3">
            <a:extLst>
              <a:ext uri="{FF2B5EF4-FFF2-40B4-BE49-F238E27FC236}">
                <a16:creationId xmlns:a16="http://schemas.microsoft.com/office/drawing/2014/main" id="{847E6CF9-DE6C-CC4E-AC58-7519DE18B22E}"/>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8" name="Title 1">
            <a:extLst>
              <a:ext uri="{FF2B5EF4-FFF2-40B4-BE49-F238E27FC236}">
                <a16:creationId xmlns:a16="http://schemas.microsoft.com/office/drawing/2014/main" id="{04CF7DDE-FEFC-C844-9D2F-A76D36D0F5FE}"/>
              </a:ext>
            </a:extLst>
          </p:cNvPr>
          <p:cNvSpPr>
            <a:spLocks noGrp="1"/>
          </p:cNvSpPr>
          <p:nvPr>
            <p:ph type="title" hasCustomPrompt="1"/>
          </p:nvPr>
        </p:nvSpPr>
        <p:spPr>
          <a:xfrm>
            <a:off x="6096000" y="1139152"/>
            <a:ext cx="5739951" cy="492443"/>
          </a:xfrm>
        </p:spPr>
        <p:txBody>
          <a:bodyPr anchor="b" anchorCtr="0">
            <a:spAutoFit/>
          </a:bodyPr>
          <a:lstStyle>
            <a:lvl1pPr>
              <a:defRPr sz="3200" b="1" i="0">
                <a:latin typeface="Poppins SemiBold" pitchFamily="2" charset="77"/>
                <a:cs typeface="Poppins SemiBold" pitchFamily="2" charset="77"/>
              </a:defRPr>
            </a:lvl1pPr>
          </a:lstStyle>
          <a:p>
            <a:r>
              <a:rPr lang="en-US" dirty="0"/>
              <a:t>Click to edit title</a:t>
            </a:r>
          </a:p>
        </p:txBody>
      </p:sp>
      <p:sp>
        <p:nvSpPr>
          <p:cNvPr id="23" name="Text Placeholder 9">
            <a:extLst>
              <a:ext uri="{FF2B5EF4-FFF2-40B4-BE49-F238E27FC236}">
                <a16:creationId xmlns:a16="http://schemas.microsoft.com/office/drawing/2014/main" id="{60324B2E-A4FA-44AA-AF4A-836D47E30797}"/>
              </a:ext>
            </a:extLst>
          </p:cNvPr>
          <p:cNvSpPr>
            <a:spLocks noGrp="1"/>
          </p:cNvSpPr>
          <p:nvPr>
            <p:ph type="body" sz="quarter" idx="14" hasCustomPrompt="1"/>
          </p:nvPr>
        </p:nvSpPr>
        <p:spPr>
          <a:xfrm>
            <a:off x="6095999" y="2358344"/>
            <a:ext cx="5739951" cy="1310899"/>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24" name="Text Placeholder 9">
            <a:extLst>
              <a:ext uri="{FF2B5EF4-FFF2-40B4-BE49-F238E27FC236}">
                <a16:creationId xmlns:a16="http://schemas.microsoft.com/office/drawing/2014/main" id="{3AB4E17E-C948-4F9E-8623-2145DE4A389E}"/>
              </a:ext>
            </a:extLst>
          </p:cNvPr>
          <p:cNvSpPr>
            <a:spLocks noGrp="1"/>
          </p:cNvSpPr>
          <p:nvPr>
            <p:ph type="body" sz="quarter" idx="23" hasCustomPrompt="1"/>
          </p:nvPr>
        </p:nvSpPr>
        <p:spPr>
          <a:xfrm>
            <a:off x="6096000" y="1845558"/>
            <a:ext cx="5739950" cy="387343"/>
          </a:xfrm>
        </p:spPr>
        <p:txBody>
          <a:bodyPr anchor="ctr" anchorCtr="0">
            <a:noAutofit/>
          </a:bodyPr>
          <a:lstStyle>
            <a:lvl1pPr>
              <a:defRPr sz="1800" b="1"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26" name="Text Placeholder 9">
            <a:extLst>
              <a:ext uri="{FF2B5EF4-FFF2-40B4-BE49-F238E27FC236}">
                <a16:creationId xmlns:a16="http://schemas.microsoft.com/office/drawing/2014/main" id="{4F0C09C4-67CD-4B4D-9806-D3B958FAEF4E}"/>
              </a:ext>
            </a:extLst>
          </p:cNvPr>
          <p:cNvSpPr>
            <a:spLocks noGrp="1"/>
          </p:cNvSpPr>
          <p:nvPr>
            <p:ph type="body" sz="quarter" idx="24" hasCustomPrompt="1"/>
          </p:nvPr>
        </p:nvSpPr>
        <p:spPr>
          <a:xfrm>
            <a:off x="474193" y="5669280"/>
            <a:ext cx="4590676" cy="253733"/>
          </a:xfrm>
        </p:spPr>
        <p:txBody>
          <a:bodyPr>
            <a:noAutofit/>
          </a:bodyPr>
          <a:lstStyle>
            <a:lvl1pPr>
              <a:defRPr sz="1200">
                <a:solidFill>
                  <a:schemeClr val="bg1"/>
                </a:solidFill>
              </a:defRPr>
            </a:lvl1pPr>
            <a:lvl2pPr>
              <a:defRPr sz="1200"/>
            </a:lvl2pPr>
            <a:lvl3pPr>
              <a:defRPr sz="1200"/>
            </a:lvl3pPr>
            <a:lvl4pPr>
              <a:defRPr sz="1200"/>
            </a:lvl4pPr>
            <a:lvl5pPr>
              <a:defRPr sz="1200"/>
            </a:lvl5pPr>
          </a:lstStyle>
          <a:p>
            <a:pPr lvl="0"/>
            <a:r>
              <a:rPr lang="en-US" dirty="0"/>
              <a:t>Click to add text</a:t>
            </a:r>
          </a:p>
        </p:txBody>
      </p:sp>
      <p:sp>
        <p:nvSpPr>
          <p:cNvPr id="27" name="Text Placeholder 9">
            <a:extLst>
              <a:ext uri="{FF2B5EF4-FFF2-40B4-BE49-F238E27FC236}">
                <a16:creationId xmlns:a16="http://schemas.microsoft.com/office/drawing/2014/main" id="{2DD2406C-83FC-4D67-A0C4-0023EB286AE7}"/>
              </a:ext>
            </a:extLst>
          </p:cNvPr>
          <p:cNvSpPr>
            <a:spLocks noGrp="1"/>
          </p:cNvSpPr>
          <p:nvPr>
            <p:ph type="body" sz="quarter" idx="25" hasCustomPrompt="1"/>
          </p:nvPr>
        </p:nvSpPr>
        <p:spPr>
          <a:xfrm>
            <a:off x="6095999" y="4521435"/>
            <a:ext cx="5739951" cy="1310899"/>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28" name="Text Placeholder 9">
            <a:extLst>
              <a:ext uri="{FF2B5EF4-FFF2-40B4-BE49-F238E27FC236}">
                <a16:creationId xmlns:a16="http://schemas.microsoft.com/office/drawing/2014/main" id="{D041B8B6-2A12-4BA0-A31A-CBFB7324B7B5}"/>
              </a:ext>
            </a:extLst>
          </p:cNvPr>
          <p:cNvSpPr>
            <a:spLocks noGrp="1"/>
          </p:cNvSpPr>
          <p:nvPr>
            <p:ph type="body" sz="quarter" idx="26" hasCustomPrompt="1"/>
          </p:nvPr>
        </p:nvSpPr>
        <p:spPr>
          <a:xfrm>
            <a:off x="6096000" y="4008649"/>
            <a:ext cx="5739950" cy="387343"/>
          </a:xfrm>
        </p:spPr>
        <p:txBody>
          <a:bodyPr anchor="ctr" anchorCtr="0">
            <a:noAutofit/>
          </a:bodyPr>
          <a:lstStyle>
            <a:lvl1pPr>
              <a:defRPr sz="1800" b="1"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2" name="Rectangle 1">
            <a:extLst>
              <a:ext uri="{FF2B5EF4-FFF2-40B4-BE49-F238E27FC236}">
                <a16:creationId xmlns:a16="http://schemas.microsoft.com/office/drawing/2014/main" id="{3B514EF0-7913-F1B9-11D2-369F1E044FA2}"/>
              </a:ext>
            </a:extLst>
          </p:cNvPr>
          <p:cNvSpPr/>
          <p:nvPr/>
        </p:nvSpPr>
        <p:spPr>
          <a:xfrm>
            <a:off x="0" y="1"/>
            <a:ext cx="551410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lide Number Placeholder 3">
            <a:extLst>
              <a:ext uri="{FF2B5EF4-FFF2-40B4-BE49-F238E27FC236}">
                <a16:creationId xmlns:a16="http://schemas.microsoft.com/office/drawing/2014/main" id="{45B5CA3D-EE32-E156-2ACE-F691FB2B09D0}"/>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5" name="Picture Placeholder 15">
            <a:extLst>
              <a:ext uri="{FF2B5EF4-FFF2-40B4-BE49-F238E27FC236}">
                <a16:creationId xmlns:a16="http://schemas.microsoft.com/office/drawing/2014/main" id="{258B3B0A-4040-7622-5DCB-D76A62BA119E}"/>
              </a:ext>
            </a:extLst>
          </p:cNvPr>
          <p:cNvSpPr txBox="1">
            <a:spLocks/>
          </p:cNvSpPr>
          <p:nvPr/>
        </p:nvSpPr>
        <p:spPr>
          <a:xfrm flipH="1">
            <a:off x="474183" y="470472"/>
            <a:ext cx="4590677" cy="4051173"/>
          </a:xfrm>
          <a:prstGeom prst="round2DiagRect">
            <a:avLst/>
          </a:prstGeom>
          <a:noFill/>
          <a:ln w="25400">
            <a:noFill/>
          </a:ln>
        </p:spPr>
        <p:txBody>
          <a:bodyPr anchor="ctr" anchorCtr="0"/>
          <a:lstStyle>
            <a:lvl1pPr marL="0" indent="0" algn="ctr" defTabSz="914400" rtl="0" eaLnBrk="1" latinLnBrk="0" hangingPunct="1">
              <a:lnSpc>
                <a:spcPct val="120000"/>
              </a:lnSpc>
              <a:spcBef>
                <a:spcPts val="600"/>
              </a:spcBef>
              <a:buClr>
                <a:schemeClr val="accent1"/>
              </a:buClr>
              <a:buSzPct val="110000"/>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insert your image</a:t>
            </a:r>
          </a:p>
          <a:p>
            <a:endParaRPr lang="en-US" dirty="0"/>
          </a:p>
        </p:txBody>
      </p:sp>
      <p:sp>
        <p:nvSpPr>
          <p:cNvPr id="4" name="Rectangle 3">
            <a:extLst>
              <a:ext uri="{FF2B5EF4-FFF2-40B4-BE49-F238E27FC236}">
                <a16:creationId xmlns:a16="http://schemas.microsoft.com/office/drawing/2014/main" id="{CA14E466-1427-12B7-205C-058FCA44861C}"/>
              </a:ext>
            </a:extLst>
          </p:cNvPr>
          <p:cNvSpPr/>
          <p:nvPr userDrawn="1"/>
        </p:nvSpPr>
        <p:spPr>
          <a:xfrm>
            <a:off x="0" y="1"/>
            <a:ext cx="551410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Slide Number Placeholder 3">
            <a:extLst>
              <a:ext uri="{FF2B5EF4-FFF2-40B4-BE49-F238E27FC236}">
                <a16:creationId xmlns:a16="http://schemas.microsoft.com/office/drawing/2014/main" id="{5B996AD8-46D5-0F98-A3DF-F18214A30CB2}"/>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7" name="Picture Placeholder 15">
            <a:extLst>
              <a:ext uri="{FF2B5EF4-FFF2-40B4-BE49-F238E27FC236}">
                <a16:creationId xmlns:a16="http://schemas.microsoft.com/office/drawing/2014/main" id="{A3BABD80-1DFA-C44E-8CCA-3625809E6D17}"/>
              </a:ext>
            </a:extLst>
          </p:cNvPr>
          <p:cNvSpPr txBox="1">
            <a:spLocks/>
          </p:cNvSpPr>
          <p:nvPr userDrawn="1"/>
        </p:nvSpPr>
        <p:spPr>
          <a:xfrm flipH="1">
            <a:off x="474183" y="470472"/>
            <a:ext cx="4590677" cy="4051173"/>
          </a:xfrm>
          <a:prstGeom prst="round2DiagRect">
            <a:avLst/>
          </a:prstGeom>
          <a:noFill/>
          <a:ln w="25400">
            <a:noFill/>
          </a:ln>
        </p:spPr>
        <p:txBody>
          <a:bodyPr anchor="ctr" anchorCtr="0"/>
          <a:lstStyle>
            <a:lvl1pPr marL="0" indent="0" algn="ctr" defTabSz="914400" rtl="0" eaLnBrk="1" latinLnBrk="0" hangingPunct="1">
              <a:lnSpc>
                <a:spcPct val="120000"/>
              </a:lnSpc>
              <a:spcBef>
                <a:spcPts val="600"/>
              </a:spcBef>
              <a:buClr>
                <a:schemeClr val="accent1"/>
              </a:buClr>
              <a:buSzPct val="110000"/>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insert your image</a:t>
            </a:r>
          </a:p>
          <a:p>
            <a:endParaRPr lang="en-US" dirty="0"/>
          </a:p>
        </p:txBody>
      </p:sp>
      <p:pic>
        <p:nvPicPr>
          <p:cNvPr id="9" name="Picture 8">
            <a:extLst>
              <a:ext uri="{FF2B5EF4-FFF2-40B4-BE49-F238E27FC236}">
                <a16:creationId xmlns:a16="http://schemas.microsoft.com/office/drawing/2014/main" id="{537FC210-346E-8236-3F44-B010051076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51107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int Instructions">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2F7C0B8D-9599-414D-947A-29AC7A38FF4E}"/>
              </a:ext>
            </a:extLst>
          </p:cNvPr>
          <p:cNvSpPr txBox="1">
            <a:spLocks/>
          </p:cNvSpPr>
          <p:nvPr/>
        </p:nvSpPr>
        <p:spPr>
          <a:xfrm>
            <a:off x="1572769" y="2902600"/>
            <a:ext cx="3460497" cy="3817146"/>
          </a:xfrm>
          <a:prstGeom prst="rect">
            <a:avLst/>
          </a:prstGeom>
        </p:spPr>
        <p:txBody>
          <a:bodyPr lIns="0">
            <a:normAutofit/>
          </a:bodyPr>
          <a:lst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Poppins" pitchFamily="2" charset="77"/>
                <a:ea typeface="+mn-ea"/>
                <a:cs typeface="Poppins" pitchFamily="2" charset="77"/>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Poppins" pitchFamily="2" charset="77"/>
                <a:ea typeface="+mn-ea"/>
                <a:cs typeface="Poppins" pitchFamily="2" charset="77"/>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Poppins" pitchFamily="2" charset="77"/>
                <a:ea typeface="+mn-ea"/>
                <a:cs typeface="Poppins" pitchFamily="2" charset="77"/>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Poppins" pitchFamily="2" charset="77"/>
                <a:ea typeface="+mn-ea"/>
                <a:cs typeface="Poppins" pitchFamily="2" charset="77"/>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dirty="0">
                <a:solidFill>
                  <a:srgbClr val="7030A0"/>
                </a:solidFill>
                <a:latin typeface="Poppins SemiBold" pitchFamily="2" charset="77"/>
                <a:cs typeface="Poppins SemiBold" pitchFamily="2" charset="77"/>
              </a:rPr>
              <a:t>Step 1: Find the navigation bar and and under “File”, select “Print”.</a:t>
            </a:r>
          </a:p>
          <a:p>
            <a:r>
              <a:rPr lang="en-US" sz="1200" b="1" i="0" dirty="0">
                <a:solidFill>
                  <a:srgbClr val="7030A0"/>
                </a:solidFill>
                <a:latin typeface="Poppins SemiBold" pitchFamily="2" charset="77"/>
                <a:cs typeface="Poppins SemiBold" pitchFamily="2" charset="77"/>
              </a:rPr>
              <a:t>Step 2: In the print dialog box, select “Show Details”</a:t>
            </a:r>
          </a:p>
          <a:p>
            <a:r>
              <a:rPr lang="en-US" sz="1200" b="1" i="0" dirty="0">
                <a:solidFill>
                  <a:srgbClr val="7030A0"/>
                </a:solidFill>
                <a:latin typeface="Poppins SemiBold" pitchFamily="2" charset="77"/>
                <a:cs typeface="Poppins SemiBold" pitchFamily="2" charset="77"/>
              </a:rPr>
              <a:t>Step 3: Select the paper size. </a:t>
            </a:r>
          </a:p>
          <a:p>
            <a:r>
              <a:rPr lang="en-US" sz="1200" b="0" i="0" dirty="0">
                <a:latin typeface="Poppins" pitchFamily="2" charset="77"/>
                <a:cs typeface="Poppins" pitchFamily="2" charset="77"/>
              </a:rPr>
              <a:t>The best paper size for printing a presentation is Legal or Tabloid, but the same rules also apply for 8.5x11.</a:t>
            </a:r>
            <a:endParaRPr lang="en-US" sz="1200" b="1" i="0" dirty="0">
              <a:solidFill>
                <a:srgbClr val="7030A0"/>
              </a:solidFill>
              <a:latin typeface="Poppins SemiBold" pitchFamily="2" charset="77"/>
              <a:cs typeface="Poppins SemiBold" pitchFamily="2" charset="77"/>
            </a:endParaRPr>
          </a:p>
          <a:p>
            <a:r>
              <a:rPr lang="en-US" sz="1200" b="1" i="0" dirty="0">
                <a:solidFill>
                  <a:srgbClr val="7030A0"/>
                </a:solidFill>
                <a:latin typeface="Poppins SemiBold" pitchFamily="2" charset="77"/>
                <a:cs typeface="Poppins SemiBold" pitchFamily="2" charset="77"/>
              </a:rPr>
              <a:t>Step 4: Change the scale to 90% to ensure nothing gets cut off from the edges in printing.</a:t>
            </a:r>
            <a:endParaRPr lang="en-US" sz="1200" b="0" i="0" dirty="0">
              <a:latin typeface="Poppins" pitchFamily="2" charset="77"/>
              <a:cs typeface="Poppins" pitchFamily="2" charset="77"/>
            </a:endParaRPr>
          </a:p>
          <a:p>
            <a:endParaRPr lang="en-US" sz="1200" b="0" i="0" dirty="0">
              <a:latin typeface="Poppins" pitchFamily="2" charset="77"/>
              <a:cs typeface="Poppins" pitchFamily="2" charset="77"/>
            </a:endParaRPr>
          </a:p>
          <a:p>
            <a:endParaRPr lang="en-US" sz="1200" b="0" i="0" dirty="0">
              <a:latin typeface="Poppins" pitchFamily="2" charset="77"/>
              <a:cs typeface="Poppins" pitchFamily="2" charset="77"/>
            </a:endParaRPr>
          </a:p>
          <a:p>
            <a:endParaRPr lang="en-US" sz="1200" b="0" i="0"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9F73178C-7C83-C04B-B085-7B42CB4AB150}"/>
              </a:ext>
            </a:extLst>
          </p:cNvPr>
          <p:cNvSpPr txBox="1"/>
          <p:nvPr userDrawn="1"/>
        </p:nvSpPr>
        <p:spPr>
          <a:xfrm>
            <a:off x="1572770" y="1481576"/>
            <a:ext cx="2855392" cy="861774"/>
          </a:xfrm>
          <a:prstGeom prst="rect">
            <a:avLst/>
          </a:prstGeom>
          <a:noFill/>
        </p:spPr>
        <p:txBody>
          <a:bodyPr wrap="square" lIns="0" tIns="0" rIns="0" bIns="0" rtlCol="0">
            <a:spAutoFit/>
          </a:bodyPr>
          <a:lstStyle/>
          <a:p>
            <a:r>
              <a:rPr lang="en-US" sz="2800" b="1" i="0" dirty="0">
                <a:latin typeface="Poppins SemiBold" pitchFamily="2" charset="77"/>
                <a:cs typeface="Poppins SemiBold" pitchFamily="2" charset="77"/>
              </a:rPr>
              <a:t>How to print a presentation</a:t>
            </a:r>
          </a:p>
        </p:txBody>
      </p:sp>
      <p:sp>
        <p:nvSpPr>
          <p:cNvPr id="24" name="Slide Number Placeholder 3">
            <a:extLst>
              <a:ext uri="{FF2B5EF4-FFF2-40B4-BE49-F238E27FC236}">
                <a16:creationId xmlns:a16="http://schemas.microsoft.com/office/drawing/2014/main" id="{BDE64E97-6D61-4444-BC36-133F5C187B5E}"/>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5" name="Picture 4" descr="Graphical user interface, application&#10;&#10;Description automatically generated">
            <a:extLst>
              <a:ext uri="{FF2B5EF4-FFF2-40B4-BE49-F238E27FC236}">
                <a16:creationId xmlns:a16="http://schemas.microsoft.com/office/drawing/2014/main" id="{14E7A717-2021-9F42-852D-B51B171E78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366" y="331409"/>
            <a:ext cx="4761162" cy="3041000"/>
          </a:xfrm>
          <a:prstGeom prst="rect">
            <a:avLst/>
          </a:prstGeom>
        </p:spPr>
      </p:pic>
      <p:sp>
        <p:nvSpPr>
          <p:cNvPr id="9" name="Rectangle 8">
            <a:extLst>
              <a:ext uri="{FF2B5EF4-FFF2-40B4-BE49-F238E27FC236}">
                <a16:creationId xmlns:a16="http://schemas.microsoft.com/office/drawing/2014/main" id="{C518DE03-8FC5-BA4D-8771-63E878545294}"/>
              </a:ext>
            </a:extLst>
          </p:cNvPr>
          <p:cNvSpPr/>
          <p:nvPr/>
        </p:nvSpPr>
        <p:spPr>
          <a:xfrm>
            <a:off x="6401553" y="2944758"/>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Graphical user interface&#10;&#10;Description automatically generated">
            <a:extLst>
              <a:ext uri="{FF2B5EF4-FFF2-40B4-BE49-F238E27FC236}">
                <a16:creationId xmlns:a16="http://schemas.microsoft.com/office/drawing/2014/main" id="{E2431364-4121-164A-8220-76D197B8567E}"/>
              </a:ext>
            </a:extLst>
          </p:cNvPr>
          <p:cNvPicPr>
            <a:picLocks noChangeAspect="1"/>
          </p:cNvPicPr>
          <p:nvPr/>
        </p:nvPicPr>
        <p:blipFill rotWithShape="1">
          <a:blip r:embed="rId3">
            <a:extLst>
              <a:ext uri="{28A0092B-C50C-407E-A947-70E740481C1C}">
                <a14:useLocalDpi xmlns:a14="http://schemas.microsoft.com/office/drawing/2010/main" val="0"/>
              </a:ext>
            </a:extLst>
          </a:blip>
          <a:srcRect l="38205" t="15892" b="10127"/>
          <a:stretch/>
        </p:blipFill>
        <p:spPr>
          <a:xfrm>
            <a:off x="8149724" y="2146851"/>
            <a:ext cx="3712180" cy="4069243"/>
          </a:xfrm>
          <a:prstGeom prst="rect">
            <a:avLst/>
          </a:prstGeom>
        </p:spPr>
      </p:pic>
      <p:cxnSp>
        <p:nvCxnSpPr>
          <p:cNvPr id="27" name="Elbow Connector 26">
            <a:extLst>
              <a:ext uri="{FF2B5EF4-FFF2-40B4-BE49-F238E27FC236}">
                <a16:creationId xmlns:a16="http://schemas.microsoft.com/office/drawing/2014/main" id="{7DD19FA3-3779-AB4B-ABD8-2DEAFFD8A3C8}"/>
              </a:ext>
            </a:extLst>
          </p:cNvPr>
          <p:cNvCxnSpPr>
            <a:cxnSpLocks/>
          </p:cNvCxnSpPr>
          <p:nvPr/>
        </p:nvCxnSpPr>
        <p:spPr>
          <a:xfrm flipV="1">
            <a:off x="5141843" y="3215175"/>
            <a:ext cx="1285736" cy="540834"/>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45AB59A-7638-034F-9559-5B9E2ADBC725}"/>
              </a:ext>
            </a:extLst>
          </p:cNvPr>
          <p:cNvSpPr/>
          <p:nvPr/>
        </p:nvSpPr>
        <p:spPr>
          <a:xfrm>
            <a:off x="9080700" y="2229139"/>
            <a:ext cx="2490657" cy="30802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6D530558-8C3B-1F4D-BCEC-342B2D351D67}"/>
              </a:ext>
            </a:extLst>
          </p:cNvPr>
          <p:cNvCxnSpPr>
            <a:cxnSpLocks/>
          </p:cNvCxnSpPr>
          <p:nvPr/>
        </p:nvCxnSpPr>
        <p:spPr>
          <a:xfrm>
            <a:off x="4055165" y="4115210"/>
            <a:ext cx="6321663"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3383E69-546F-2C47-A73E-341B1A11E216}"/>
              </a:ext>
            </a:extLst>
          </p:cNvPr>
          <p:cNvCxnSpPr>
            <a:cxnSpLocks/>
          </p:cNvCxnSpPr>
          <p:nvPr/>
        </p:nvCxnSpPr>
        <p:spPr>
          <a:xfrm flipV="1">
            <a:off x="10376828" y="2561878"/>
            <a:ext cx="0" cy="157804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6931D31-9D1C-6447-8C38-E3CB37C6D641}"/>
              </a:ext>
            </a:extLst>
          </p:cNvPr>
          <p:cNvSpPr/>
          <p:nvPr/>
        </p:nvSpPr>
        <p:spPr>
          <a:xfrm>
            <a:off x="8542870" y="4692535"/>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Elbow Connector 43">
            <a:extLst>
              <a:ext uri="{FF2B5EF4-FFF2-40B4-BE49-F238E27FC236}">
                <a16:creationId xmlns:a16="http://schemas.microsoft.com/office/drawing/2014/main" id="{DE7CEC4A-BB2F-CD4B-BBFF-1E4C160F82A6}"/>
              </a:ext>
            </a:extLst>
          </p:cNvPr>
          <p:cNvCxnSpPr>
            <a:cxnSpLocks/>
          </p:cNvCxnSpPr>
          <p:nvPr/>
        </p:nvCxnSpPr>
        <p:spPr>
          <a:xfrm flipV="1">
            <a:off x="4836693" y="4968619"/>
            <a:ext cx="3706177" cy="459908"/>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48EE04D-0A65-DCBC-14BD-FBB521CF2D42}"/>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descr="Graphical user interface, application&#10;&#10;Description automatically generated">
            <a:extLst>
              <a:ext uri="{FF2B5EF4-FFF2-40B4-BE49-F238E27FC236}">
                <a16:creationId xmlns:a16="http://schemas.microsoft.com/office/drawing/2014/main" id="{5D5E12D9-DAA2-FDD4-F166-9ADDC3D5F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366" y="331409"/>
            <a:ext cx="4761162" cy="3041000"/>
          </a:xfrm>
          <a:prstGeom prst="rect">
            <a:avLst/>
          </a:prstGeom>
        </p:spPr>
      </p:pic>
      <p:sp>
        <p:nvSpPr>
          <p:cNvPr id="8" name="Rectangle 7">
            <a:extLst>
              <a:ext uri="{FF2B5EF4-FFF2-40B4-BE49-F238E27FC236}">
                <a16:creationId xmlns:a16="http://schemas.microsoft.com/office/drawing/2014/main" id="{9164B841-A9F0-1232-2627-6848CD5A3144}"/>
              </a:ext>
            </a:extLst>
          </p:cNvPr>
          <p:cNvSpPr/>
          <p:nvPr/>
        </p:nvSpPr>
        <p:spPr>
          <a:xfrm>
            <a:off x="6401553" y="2944758"/>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10;&#10;Description automatically generated">
            <a:extLst>
              <a:ext uri="{FF2B5EF4-FFF2-40B4-BE49-F238E27FC236}">
                <a16:creationId xmlns:a16="http://schemas.microsoft.com/office/drawing/2014/main" id="{DB861BCD-7AF4-3959-7307-08B3F7FEDBC9}"/>
              </a:ext>
            </a:extLst>
          </p:cNvPr>
          <p:cNvPicPr>
            <a:picLocks noChangeAspect="1"/>
          </p:cNvPicPr>
          <p:nvPr/>
        </p:nvPicPr>
        <p:blipFill rotWithShape="1">
          <a:blip r:embed="rId3">
            <a:extLst>
              <a:ext uri="{28A0092B-C50C-407E-A947-70E740481C1C}">
                <a14:useLocalDpi xmlns:a14="http://schemas.microsoft.com/office/drawing/2010/main" val="0"/>
              </a:ext>
            </a:extLst>
          </a:blip>
          <a:srcRect l="38205" t="15892" b="10127"/>
          <a:stretch/>
        </p:blipFill>
        <p:spPr>
          <a:xfrm>
            <a:off x="8149724" y="2146851"/>
            <a:ext cx="3712180" cy="4069243"/>
          </a:xfrm>
          <a:prstGeom prst="rect">
            <a:avLst/>
          </a:prstGeom>
        </p:spPr>
      </p:pic>
      <p:cxnSp>
        <p:nvCxnSpPr>
          <p:cNvPr id="11" name="Elbow Connector 26">
            <a:extLst>
              <a:ext uri="{FF2B5EF4-FFF2-40B4-BE49-F238E27FC236}">
                <a16:creationId xmlns:a16="http://schemas.microsoft.com/office/drawing/2014/main" id="{D51E0CA7-2318-C023-0E14-D25F640D407B}"/>
              </a:ext>
            </a:extLst>
          </p:cNvPr>
          <p:cNvCxnSpPr>
            <a:cxnSpLocks/>
          </p:cNvCxnSpPr>
          <p:nvPr/>
        </p:nvCxnSpPr>
        <p:spPr>
          <a:xfrm flipV="1">
            <a:off x="5141843" y="3215175"/>
            <a:ext cx="1285736" cy="540834"/>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DC5247F-EA37-EC72-BABA-01D5BE8F3F6A}"/>
              </a:ext>
            </a:extLst>
          </p:cNvPr>
          <p:cNvSpPr/>
          <p:nvPr/>
        </p:nvSpPr>
        <p:spPr>
          <a:xfrm>
            <a:off x="9080700" y="2229139"/>
            <a:ext cx="2490657" cy="30802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2F9CC73-6636-F520-8AE8-0AE9618C9B9D}"/>
              </a:ext>
            </a:extLst>
          </p:cNvPr>
          <p:cNvCxnSpPr>
            <a:cxnSpLocks/>
          </p:cNvCxnSpPr>
          <p:nvPr/>
        </p:nvCxnSpPr>
        <p:spPr>
          <a:xfrm>
            <a:off x="4055165" y="4115210"/>
            <a:ext cx="6321663"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9077AC-2E6B-2C1C-6A2C-3843EB8AA786}"/>
              </a:ext>
            </a:extLst>
          </p:cNvPr>
          <p:cNvCxnSpPr>
            <a:cxnSpLocks/>
          </p:cNvCxnSpPr>
          <p:nvPr/>
        </p:nvCxnSpPr>
        <p:spPr>
          <a:xfrm flipV="1">
            <a:off x="10376828" y="2561878"/>
            <a:ext cx="0" cy="157804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F8A9DC-5E3E-1EF2-8DE0-2FD0FAA276C2}"/>
              </a:ext>
            </a:extLst>
          </p:cNvPr>
          <p:cNvSpPr/>
          <p:nvPr/>
        </p:nvSpPr>
        <p:spPr>
          <a:xfrm>
            <a:off x="8542870" y="4692535"/>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Elbow Connector 43">
            <a:extLst>
              <a:ext uri="{FF2B5EF4-FFF2-40B4-BE49-F238E27FC236}">
                <a16:creationId xmlns:a16="http://schemas.microsoft.com/office/drawing/2014/main" id="{4ACAE520-85CD-BAA8-16A6-E73281F803BB}"/>
              </a:ext>
            </a:extLst>
          </p:cNvPr>
          <p:cNvCxnSpPr>
            <a:cxnSpLocks/>
          </p:cNvCxnSpPr>
          <p:nvPr/>
        </p:nvCxnSpPr>
        <p:spPr>
          <a:xfrm flipV="1">
            <a:off x="4836693" y="4968619"/>
            <a:ext cx="3706177" cy="459908"/>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pic>
        <p:nvPicPr>
          <p:cNvPr id="20" name="Picture 19" descr="A white and blue background with red text&#10;&#10;Description automatically generated">
            <a:extLst>
              <a:ext uri="{FF2B5EF4-FFF2-40B4-BE49-F238E27FC236}">
                <a16:creationId xmlns:a16="http://schemas.microsoft.com/office/drawing/2014/main" id="{9DBAEEAB-2E6F-E3F7-E1A9-415A2E09C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845" y="969343"/>
            <a:ext cx="2119363" cy="1211065"/>
          </a:xfrm>
          <a:prstGeom prst="rect">
            <a:avLst/>
          </a:prstGeom>
        </p:spPr>
      </p:pic>
      <p:sp>
        <p:nvSpPr>
          <p:cNvPr id="21" name="Slide Number Placeholder 3">
            <a:extLst>
              <a:ext uri="{FF2B5EF4-FFF2-40B4-BE49-F238E27FC236}">
                <a16:creationId xmlns:a16="http://schemas.microsoft.com/office/drawing/2014/main" id="{1C1F70FC-4783-D3F9-E098-0030B815E582}"/>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22" name="Picture 21" descr="Graphical user interface, application&#10;&#10;Description automatically generated">
            <a:extLst>
              <a:ext uri="{FF2B5EF4-FFF2-40B4-BE49-F238E27FC236}">
                <a16:creationId xmlns:a16="http://schemas.microsoft.com/office/drawing/2014/main" id="{5A68F7D8-6316-2426-EB53-C18F1E6189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9366" y="331409"/>
            <a:ext cx="4761162" cy="3041000"/>
          </a:xfrm>
          <a:prstGeom prst="rect">
            <a:avLst/>
          </a:prstGeom>
        </p:spPr>
      </p:pic>
      <p:sp>
        <p:nvSpPr>
          <p:cNvPr id="26" name="Rectangle 25">
            <a:extLst>
              <a:ext uri="{FF2B5EF4-FFF2-40B4-BE49-F238E27FC236}">
                <a16:creationId xmlns:a16="http://schemas.microsoft.com/office/drawing/2014/main" id="{E74F0C81-4074-6AE6-DBEE-4D445C53C061}"/>
              </a:ext>
            </a:extLst>
          </p:cNvPr>
          <p:cNvSpPr/>
          <p:nvPr userDrawn="1"/>
        </p:nvSpPr>
        <p:spPr>
          <a:xfrm>
            <a:off x="6401553" y="2944758"/>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Graphical user interface&#10;&#10;Description automatically generated">
            <a:extLst>
              <a:ext uri="{FF2B5EF4-FFF2-40B4-BE49-F238E27FC236}">
                <a16:creationId xmlns:a16="http://schemas.microsoft.com/office/drawing/2014/main" id="{053D243F-E905-ADD2-1627-1C28C7FD2E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205" t="15892" b="10127"/>
          <a:stretch/>
        </p:blipFill>
        <p:spPr>
          <a:xfrm>
            <a:off x="8149724" y="2146851"/>
            <a:ext cx="3712180" cy="4069243"/>
          </a:xfrm>
          <a:prstGeom prst="rect">
            <a:avLst/>
          </a:prstGeom>
        </p:spPr>
      </p:pic>
      <p:cxnSp>
        <p:nvCxnSpPr>
          <p:cNvPr id="29" name="Elbow Connector 26">
            <a:extLst>
              <a:ext uri="{FF2B5EF4-FFF2-40B4-BE49-F238E27FC236}">
                <a16:creationId xmlns:a16="http://schemas.microsoft.com/office/drawing/2014/main" id="{20E53880-AA16-1596-BB4C-18EDE3CCE13A}"/>
              </a:ext>
            </a:extLst>
          </p:cNvPr>
          <p:cNvCxnSpPr>
            <a:cxnSpLocks/>
          </p:cNvCxnSpPr>
          <p:nvPr userDrawn="1"/>
        </p:nvCxnSpPr>
        <p:spPr>
          <a:xfrm flipV="1">
            <a:off x="5141843" y="3215175"/>
            <a:ext cx="1285736" cy="540834"/>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63C63FF-D73A-4FF5-A221-B3F34A85DFDA}"/>
              </a:ext>
            </a:extLst>
          </p:cNvPr>
          <p:cNvSpPr/>
          <p:nvPr userDrawn="1"/>
        </p:nvSpPr>
        <p:spPr>
          <a:xfrm>
            <a:off x="9080700" y="2229139"/>
            <a:ext cx="2490657" cy="30802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DDBA62D4-4678-E07E-9B2B-6A8AFCD58C96}"/>
              </a:ext>
            </a:extLst>
          </p:cNvPr>
          <p:cNvCxnSpPr>
            <a:cxnSpLocks/>
          </p:cNvCxnSpPr>
          <p:nvPr userDrawn="1"/>
        </p:nvCxnSpPr>
        <p:spPr>
          <a:xfrm>
            <a:off x="4055165" y="4115210"/>
            <a:ext cx="6321663"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628AE98-77AD-68CB-8461-0DBCD4B9EFED}"/>
              </a:ext>
            </a:extLst>
          </p:cNvPr>
          <p:cNvCxnSpPr>
            <a:cxnSpLocks/>
          </p:cNvCxnSpPr>
          <p:nvPr userDrawn="1"/>
        </p:nvCxnSpPr>
        <p:spPr>
          <a:xfrm flipV="1">
            <a:off x="10376828" y="2561878"/>
            <a:ext cx="0" cy="157804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A585470-8FC8-7F68-97C2-1A1AC38EF262}"/>
              </a:ext>
            </a:extLst>
          </p:cNvPr>
          <p:cNvSpPr/>
          <p:nvPr userDrawn="1"/>
        </p:nvSpPr>
        <p:spPr>
          <a:xfrm>
            <a:off x="8542870" y="4692535"/>
            <a:ext cx="1126273" cy="54083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Elbow Connector 43">
            <a:extLst>
              <a:ext uri="{FF2B5EF4-FFF2-40B4-BE49-F238E27FC236}">
                <a16:creationId xmlns:a16="http://schemas.microsoft.com/office/drawing/2014/main" id="{E6A0F8FD-A5DD-8697-3E00-D0161584F001}"/>
              </a:ext>
            </a:extLst>
          </p:cNvPr>
          <p:cNvCxnSpPr>
            <a:cxnSpLocks/>
          </p:cNvCxnSpPr>
          <p:nvPr userDrawn="1"/>
        </p:nvCxnSpPr>
        <p:spPr>
          <a:xfrm flipV="1">
            <a:off x="4836693" y="4968619"/>
            <a:ext cx="3706177" cy="459908"/>
          </a:xfrm>
          <a:prstGeom prst="bentConnector3">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pic>
        <p:nvPicPr>
          <p:cNvPr id="37" name="Picture 36" descr="A white and blue background with red text&#10;&#10;Description automatically generated">
            <a:extLst>
              <a:ext uri="{FF2B5EF4-FFF2-40B4-BE49-F238E27FC236}">
                <a16:creationId xmlns:a16="http://schemas.microsoft.com/office/drawing/2014/main" id="{4E43D6AF-4540-DF09-F377-1852F77F25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9845" y="969343"/>
            <a:ext cx="2119363" cy="1211065"/>
          </a:xfrm>
          <a:prstGeom prst="rect">
            <a:avLst/>
          </a:prstGeom>
        </p:spPr>
      </p:pic>
      <p:pic>
        <p:nvPicPr>
          <p:cNvPr id="38" name="Picture 37">
            <a:extLst>
              <a:ext uri="{FF2B5EF4-FFF2-40B4-BE49-F238E27FC236}">
                <a16:creationId xmlns:a16="http://schemas.microsoft.com/office/drawing/2014/main" id="{90151909-B96C-DDFE-DB01-6F2B0ADED23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4088022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 Image Right">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C0AFFB1F-87D5-0043-A269-56AFFAF8F137}"/>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2" name="Title 1">
            <a:extLst>
              <a:ext uri="{FF2B5EF4-FFF2-40B4-BE49-F238E27FC236}">
                <a16:creationId xmlns:a16="http://schemas.microsoft.com/office/drawing/2014/main" id="{A52CFED2-ADF9-1440-BC03-0BDCBA059948}"/>
              </a:ext>
            </a:extLst>
          </p:cNvPr>
          <p:cNvSpPr>
            <a:spLocks noGrp="1"/>
          </p:cNvSpPr>
          <p:nvPr>
            <p:ph type="title"/>
          </p:nvPr>
        </p:nvSpPr>
        <p:spPr>
          <a:xfrm>
            <a:off x="789168" y="1433561"/>
            <a:ext cx="5464508" cy="1205586"/>
          </a:xfrm>
        </p:spPr>
        <p:txBody>
          <a:bodyPr anchor="b" anchorCtr="0">
            <a:spAutoFit/>
          </a:bodyPr>
          <a:lstStyle>
            <a:lvl1pPr>
              <a:lnSpc>
                <a:spcPts val="4740"/>
              </a:lnSpc>
              <a:defRPr sz="4200" b="1" i="0">
                <a:latin typeface="Poppins SemiBold" pitchFamily="2" charset="77"/>
                <a:cs typeface="Poppins SemiBold" pitchFamily="2" charset="77"/>
              </a:defRPr>
            </a:lvl1pPr>
          </a:lstStyle>
          <a:p>
            <a:r>
              <a:rPr lang="en-US"/>
              <a:t>Click to edit Master title style</a:t>
            </a:r>
            <a:endParaRPr lang="en-US" dirty="0"/>
          </a:p>
        </p:txBody>
      </p:sp>
      <p:sp>
        <p:nvSpPr>
          <p:cNvPr id="33" name="Text Placeholder 9">
            <a:extLst>
              <a:ext uri="{FF2B5EF4-FFF2-40B4-BE49-F238E27FC236}">
                <a16:creationId xmlns:a16="http://schemas.microsoft.com/office/drawing/2014/main" id="{3A7E3992-BFBA-5549-AE07-2D0BCE730281}"/>
              </a:ext>
            </a:extLst>
          </p:cNvPr>
          <p:cNvSpPr>
            <a:spLocks noGrp="1"/>
          </p:cNvSpPr>
          <p:nvPr>
            <p:ph type="body" sz="quarter" idx="14" hasCustomPrompt="1"/>
          </p:nvPr>
        </p:nvSpPr>
        <p:spPr>
          <a:xfrm>
            <a:off x="792593" y="3443094"/>
            <a:ext cx="5464508" cy="2094831"/>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36" name="Text Placeholder 9">
            <a:extLst>
              <a:ext uri="{FF2B5EF4-FFF2-40B4-BE49-F238E27FC236}">
                <a16:creationId xmlns:a16="http://schemas.microsoft.com/office/drawing/2014/main" id="{D9DDF81C-221E-C749-8BBE-A3AF6F6F93EB}"/>
              </a:ext>
            </a:extLst>
          </p:cNvPr>
          <p:cNvSpPr>
            <a:spLocks noGrp="1"/>
          </p:cNvSpPr>
          <p:nvPr>
            <p:ph type="body" sz="quarter" idx="18" hasCustomPrompt="1"/>
          </p:nvPr>
        </p:nvSpPr>
        <p:spPr>
          <a:xfrm>
            <a:off x="789168" y="2851717"/>
            <a:ext cx="2992600" cy="442607"/>
          </a:xfrm>
        </p:spPr>
        <p:txBody>
          <a:bodyPr anchor="ctr" anchorCtr="0">
            <a:noAutofit/>
          </a:bodyPr>
          <a:lstStyle>
            <a:lvl1pPr>
              <a:defRPr sz="1800" b="1"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4" name="Slide Number Placeholder 3">
            <a:extLst>
              <a:ext uri="{FF2B5EF4-FFF2-40B4-BE49-F238E27FC236}">
                <a16:creationId xmlns:a16="http://schemas.microsoft.com/office/drawing/2014/main" id="{E26D46CF-F386-0BB3-7EFB-DEB1A58181C2}"/>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7" name="Slide Number Placeholder 3">
            <a:extLst>
              <a:ext uri="{FF2B5EF4-FFF2-40B4-BE49-F238E27FC236}">
                <a16:creationId xmlns:a16="http://schemas.microsoft.com/office/drawing/2014/main" id="{C0410E6E-A049-F029-0C70-23B54DA982E6}"/>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9" name="Picture 8">
            <a:extLst>
              <a:ext uri="{FF2B5EF4-FFF2-40B4-BE49-F238E27FC236}">
                <a16:creationId xmlns:a16="http://schemas.microsoft.com/office/drawing/2014/main" id="{7214317A-B295-6BCA-9C5D-B5AC26A54F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
        <p:nvSpPr>
          <p:cNvPr id="10" name="Picture Placeholder 15">
            <a:extLst>
              <a:ext uri="{FF2B5EF4-FFF2-40B4-BE49-F238E27FC236}">
                <a16:creationId xmlns:a16="http://schemas.microsoft.com/office/drawing/2014/main" id="{25EB0312-B455-3799-1F5E-C0A3EB858CFA}"/>
              </a:ext>
            </a:extLst>
          </p:cNvPr>
          <p:cNvSpPr>
            <a:spLocks noGrp="1"/>
          </p:cNvSpPr>
          <p:nvPr>
            <p:ph type="pic" sz="quarter" idx="27" hasCustomPrompt="1"/>
          </p:nvPr>
        </p:nvSpPr>
        <p:spPr>
          <a:xfrm>
            <a:off x="7067046" y="1052052"/>
            <a:ext cx="4768904" cy="5120148"/>
          </a:xfrm>
          <a:prstGeom prst="round2DiagRect">
            <a:avLst/>
          </a:prstGeom>
          <a:solidFill>
            <a:srgbClr val="FFFFFF"/>
          </a:solidFill>
          <a:ln w="25400">
            <a:noFill/>
          </a:ln>
        </p:spPr>
        <p:txBody>
          <a:bodyPr anchor="ctr" anchorCtr="0"/>
          <a:lstStyle>
            <a:lvl1pPr algn="ctr">
              <a:defRPr/>
            </a:lvl1pPr>
          </a:lstStyle>
          <a:p>
            <a:r>
              <a:rPr lang="en-US" dirty="0"/>
              <a:t>Click to insert your image</a:t>
            </a:r>
          </a:p>
          <a:p>
            <a:endParaRPr lang="en-US" dirty="0"/>
          </a:p>
        </p:txBody>
      </p:sp>
    </p:spTree>
    <p:extLst>
      <p:ext uri="{BB962C8B-B14F-4D97-AF65-F5344CB8AC3E}">
        <p14:creationId xmlns:p14="http://schemas.microsoft.com/office/powerpoint/2010/main" val="95097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quare Map">
    <p:spTree>
      <p:nvGrpSpPr>
        <p:cNvPr id="1" name=""/>
        <p:cNvGrpSpPr/>
        <p:nvPr/>
      </p:nvGrpSpPr>
      <p:grpSpPr>
        <a:xfrm>
          <a:off x="0" y="0"/>
          <a:ext cx="0" cy="0"/>
          <a:chOff x="0" y="0"/>
          <a:chExt cx="0" cy="0"/>
        </a:xfrm>
      </p:grpSpPr>
      <p:sp>
        <p:nvSpPr>
          <p:cNvPr id="39" name="Text Placeholder 9">
            <a:extLst>
              <a:ext uri="{FF2B5EF4-FFF2-40B4-BE49-F238E27FC236}">
                <a16:creationId xmlns:a16="http://schemas.microsoft.com/office/drawing/2014/main" id="{48A6C4F6-E94F-584E-8D08-5883EA633908}"/>
              </a:ext>
            </a:extLst>
          </p:cNvPr>
          <p:cNvSpPr>
            <a:spLocks noGrp="1"/>
          </p:cNvSpPr>
          <p:nvPr>
            <p:ph type="body" sz="quarter" idx="24" hasCustomPrompt="1"/>
          </p:nvPr>
        </p:nvSpPr>
        <p:spPr>
          <a:xfrm>
            <a:off x="6669474" y="2715573"/>
            <a:ext cx="3907269" cy="297063"/>
          </a:xfrm>
        </p:spPr>
        <p:txBody>
          <a:bodyPr>
            <a:noAutofit/>
          </a:bodyPr>
          <a:lstStyle>
            <a:lvl1pPr>
              <a:defRPr sz="1600" b="0" i="0">
                <a:solidFill>
                  <a:schemeClr val="accent5"/>
                </a:solidFill>
                <a:latin typeface="+mj-lt"/>
                <a:cs typeface="Poppins SemiBold" pitchFamily="2" charset="77"/>
              </a:defRPr>
            </a:lvl1pPr>
            <a:lvl2pPr>
              <a:defRPr sz="1200"/>
            </a:lvl2pPr>
            <a:lvl3pPr>
              <a:defRPr sz="1200"/>
            </a:lvl3pPr>
            <a:lvl4pPr>
              <a:defRPr sz="1200"/>
            </a:lvl4pPr>
            <a:lvl5pPr>
              <a:defRPr sz="1200"/>
            </a:lvl5pPr>
          </a:lstStyle>
          <a:p>
            <a:pPr lvl="0"/>
            <a:r>
              <a:rPr lang="en-US" dirty="0"/>
              <a:t>Network</a:t>
            </a:r>
          </a:p>
        </p:txBody>
      </p:sp>
      <p:sp>
        <p:nvSpPr>
          <p:cNvPr id="40" name="Title 1">
            <a:extLst>
              <a:ext uri="{FF2B5EF4-FFF2-40B4-BE49-F238E27FC236}">
                <a16:creationId xmlns:a16="http://schemas.microsoft.com/office/drawing/2014/main" id="{F0BDADD0-5568-B142-9F84-02A092C44E10}"/>
              </a:ext>
            </a:extLst>
          </p:cNvPr>
          <p:cNvSpPr>
            <a:spLocks noGrp="1"/>
          </p:cNvSpPr>
          <p:nvPr>
            <p:ph type="title" hasCustomPrompt="1"/>
          </p:nvPr>
        </p:nvSpPr>
        <p:spPr>
          <a:xfrm>
            <a:off x="6669474" y="2124701"/>
            <a:ext cx="4447890" cy="588720"/>
          </a:xfrm>
        </p:spPr>
        <p:txBody>
          <a:bodyPr>
            <a:noAutofit/>
          </a:bodyPr>
          <a:lstStyle>
            <a:lvl1pPr>
              <a:defRPr sz="4400" b="1" i="0">
                <a:latin typeface="Poppins SemiBold" pitchFamily="2" charset="77"/>
                <a:cs typeface="Poppins SemiBold" pitchFamily="2" charset="77"/>
              </a:defRPr>
            </a:lvl1pPr>
          </a:lstStyle>
          <a:p>
            <a:r>
              <a:rPr lang="en-US" dirty="0"/>
              <a:t>Product title</a:t>
            </a:r>
          </a:p>
        </p:txBody>
      </p:sp>
      <p:sp>
        <p:nvSpPr>
          <p:cNvPr id="41" name="Slide Number Placeholder 3">
            <a:extLst>
              <a:ext uri="{FF2B5EF4-FFF2-40B4-BE49-F238E27FC236}">
                <a16:creationId xmlns:a16="http://schemas.microsoft.com/office/drawing/2014/main" id="{E8AC6B32-689F-7D4C-ADFD-D7E210EC51B6}"/>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21" name="Text Placeholder 9">
            <a:extLst>
              <a:ext uri="{FF2B5EF4-FFF2-40B4-BE49-F238E27FC236}">
                <a16:creationId xmlns:a16="http://schemas.microsoft.com/office/drawing/2014/main" id="{C7A3B6E3-23BA-6F47-AB57-491CE13BD3C8}"/>
              </a:ext>
            </a:extLst>
          </p:cNvPr>
          <p:cNvSpPr>
            <a:spLocks noGrp="1"/>
          </p:cNvSpPr>
          <p:nvPr>
            <p:ph type="body" sz="quarter" idx="23" hasCustomPrompt="1"/>
          </p:nvPr>
        </p:nvSpPr>
        <p:spPr>
          <a:xfrm>
            <a:off x="6669474" y="3396623"/>
            <a:ext cx="3048341" cy="1497940"/>
          </a:xfrm>
        </p:spPr>
        <p:txBody>
          <a:bodyPr anchor="t" anchorCtr="0">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19" name="Text Placeholder 9">
            <a:extLst>
              <a:ext uri="{FF2B5EF4-FFF2-40B4-BE49-F238E27FC236}">
                <a16:creationId xmlns:a16="http://schemas.microsoft.com/office/drawing/2014/main" id="{D400457E-E126-5740-B723-9D5FE9F3D30F}"/>
              </a:ext>
            </a:extLst>
          </p:cNvPr>
          <p:cNvSpPr>
            <a:spLocks noGrp="1"/>
          </p:cNvSpPr>
          <p:nvPr>
            <p:ph type="body" sz="quarter" idx="26" hasCustomPrompt="1"/>
          </p:nvPr>
        </p:nvSpPr>
        <p:spPr>
          <a:xfrm>
            <a:off x="6669474" y="5223034"/>
            <a:ext cx="3048341" cy="630997"/>
          </a:xfrm>
        </p:spPr>
        <p:txBody>
          <a:bodyPr anchor="t" anchorCtr="0">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Add key details for map here</a:t>
            </a:r>
          </a:p>
        </p:txBody>
      </p:sp>
      <p:sp>
        <p:nvSpPr>
          <p:cNvPr id="36" name="Slide Number Placeholder 3">
            <a:extLst>
              <a:ext uri="{FF2B5EF4-FFF2-40B4-BE49-F238E27FC236}">
                <a16:creationId xmlns:a16="http://schemas.microsoft.com/office/drawing/2014/main" id="{CAC9CAE9-529E-1D45-AEB6-9EDB0ED1B99F}"/>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3" name="Slide Number Placeholder 3">
            <a:extLst>
              <a:ext uri="{FF2B5EF4-FFF2-40B4-BE49-F238E27FC236}">
                <a16:creationId xmlns:a16="http://schemas.microsoft.com/office/drawing/2014/main" id="{99B55940-8B1F-D713-0D31-F41D25C55616}"/>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5" name="Slide Number Placeholder 3">
            <a:extLst>
              <a:ext uri="{FF2B5EF4-FFF2-40B4-BE49-F238E27FC236}">
                <a16:creationId xmlns:a16="http://schemas.microsoft.com/office/drawing/2014/main" id="{3A334C24-B7C1-BF04-A1DC-D0965B9E185A}"/>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6" name="Picture Placeholder 15">
            <a:extLst>
              <a:ext uri="{FF2B5EF4-FFF2-40B4-BE49-F238E27FC236}">
                <a16:creationId xmlns:a16="http://schemas.microsoft.com/office/drawing/2014/main" id="{0E4D920A-C7D6-3B10-440D-F6688C1E1C25}"/>
              </a:ext>
            </a:extLst>
          </p:cNvPr>
          <p:cNvSpPr>
            <a:spLocks noGrp="1"/>
          </p:cNvSpPr>
          <p:nvPr>
            <p:ph type="pic" sz="quarter" idx="27" hasCustomPrompt="1"/>
          </p:nvPr>
        </p:nvSpPr>
        <p:spPr>
          <a:xfrm>
            <a:off x="642453" y="642938"/>
            <a:ext cx="5486400" cy="5486400"/>
          </a:xfrm>
          <a:prstGeom prst="round2DiagRect">
            <a:avLst/>
          </a:prstGeom>
          <a:solidFill>
            <a:schemeClr val="accent3"/>
          </a:solidFill>
          <a:ln w="25400">
            <a:solidFill>
              <a:schemeClr val="accent5"/>
            </a:solidFill>
          </a:ln>
        </p:spPr>
        <p:txBody>
          <a:bodyPr anchor="ctr" anchorCtr="0"/>
          <a:lstStyle>
            <a:lvl1pPr algn="ctr">
              <a:defRPr/>
            </a:lvl1pPr>
          </a:lstStyle>
          <a:p>
            <a:r>
              <a:rPr lang="en-US" dirty="0"/>
              <a:t>Download map only graphic from the DAM and click here to insert jpg</a:t>
            </a:r>
          </a:p>
          <a:p>
            <a:endParaRPr lang="en-US" dirty="0"/>
          </a:p>
        </p:txBody>
      </p:sp>
      <p:sp>
        <p:nvSpPr>
          <p:cNvPr id="2" name="Slide Number Placeholder 3">
            <a:extLst>
              <a:ext uri="{FF2B5EF4-FFF2-40B4-BE49-F238E27FC236}">
                <a16:creationId xmlns:a16="http://schemas.microsoft.com/office/drawing/2014/main" id="{1CC7A4F8-647C-ED31-3C90-25C398245C32}"/>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 name="Slide Number Placeholder 3">
            <a:extLst>
              <a:ext uri="{FF2B5EF4-FFF2-40B4-BE49-F238E27FC236}">
                <a16:creationId xmlns:a16="http://schemas.microsoft.com/office/drawing/2014/main" id="{093D772E-8124-9BBA-29A0-16BF163935D1}"/>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6" name="Picture 5">
            <a:extLst>
              <a:ext uri="{FF2B5EF4-FFF2-40B4-BE49-F238E27FC236}">
                <a16:creationId xmlns:a16="http://schemas.microsoft.com/office/drawing/2014/main" id="{93584E50-38CE-F657-BEC9-F5FE93113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274893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A55A19F-81B4-BA4F-96BA-1857B105F5EB}"/>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8" name="Picture 7">
            <a:extLst>
              <a:ext uri="{FF2B5EF4-FFF2-40B4-BE49-F238E27FC236}">
                <a16:creationId xmlns:a16="http://schemas.microsoft.com/office/drawing/2014/main" id="{E369359E-8598-9F46-85F4-BF94B3FB1506}"/>
              </a:ext>
            </a:extLst>
          </p:cNvPr>
          <p:cNvPicPr>
            <a:picLocks noChangeAspect="1"/>
          </p:cNvPicPr>
          <p:nvPr/>
        </p:nvPicPr>
        <p:blipFill>
          <a:blip r:embed="rId2"/>
          <a:stretch>
            <a:fillRect/>
          </a:stretch>
        </p:blipFill>
        <p:spPr>
          <a:xfrm>
            <a:off x="10905066" y="343554"/>
            <a:ext cx="930884" cy="298656"/>
          </a:xfrm>
          <a:prstGeom prst="rect">
            <a:avLst/>
          </a:prstGeom>
        </p:spPr>
      </p:pic>
      <p:sp>
        <p:nvSpPr>
          <p:cNvPr id="2" name="Slide Number Placeholder 3">
            <a:extLst>
              <a:ext uri="{FF2B5EF4-FFF2-40B4-BE49-F238E27FC236}">
                <a16:creationId xmlns:a16="http://schemas.microsoft.com/office/drawing/2014/main" id="{5B0A3FF8-2B4F-149C-8CFE-DF89E6B92F9B}"/>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6" name="Slide Number Placeholder 3">
            <a:extLst>
              <a:ext uri="{FF2B5EF4-FFF2-40B4-BE49-F238E27FC236}">
                <a16:creationId xmlns:a16="http://schemas.microsoft.com/office/drawing/2014/main" id="{848B19AD-F2CC-575D-D8FB-0534F464BE3D}"/>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10" name="Picture 9">
            <a:extLst>
              <a:ext uri="{FF2B5EF4-FFF2-40B4-BE49-F238E27FC236}">
                <a16:creationId xmlns:a16="http://schemas.microsoft.com/office/drawing/2014/main" id="{F8984A74-BB1D-F964-C348-932C53589A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658280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21FF85-C0E8-0F44-9363-F240A4F1C58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1" name="Title 6">
            <a:extLst>
              <a:ext uri="{FF2B5EF4-FFF2-40B4-BE49-F238E27FC236}">
                <a16:creationId xmlns:a16="http://schemas.microsoft.com/office/drawing/2014/main" id="{BF50984A-D86D-1A4D-9F92-541780043E48}"/>
              </a:ext>
            </a:extLst>
          </p:cNvPr>
          <p:cNvSpPr>
            <a:spLocks noGrp="1"/>
          </p:cNvSpPr>
          <p:nvPr>
            <p:ph type="title" hasCustomPrompt="1"/>
          </p:nvPr>
        </p:nvSpPr>
        <p:spPr>
          <a:xfrm>
            <a:off x="1361766" y="1067853"/>
            <a:ext cx="9543299" cy="613360"/>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4" name="Slide Number Placeholder 3">
            <a:extLst>
              <a:ext uri="{FF2B5EF4-FFF2-40B4-BE49-F238E27FC236}">
                <a16:creationId xmlns:a16="http://schemas.microsoft.com/office/drawing/2014/main" id="{691D2FED-5DA9-8E08-381B-2A9F762AF7B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2" name="Slide Number Placeholder 3">
            <a:extLst>
              <a:ext uri="{FF2B5EF4-FFF2-40B4-BE49-F238E27FC236}">
                <a16:creationId xmlns:a16="http://schemas.microsoft.com/office/drawing/2014/main" id="{F19B74B2-E1C5-BE86-8C9A-FB24AB559D87}"/>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a:extLst>
              <a:ext uri="{FF2B5EF4-FFF2-40B4-BE49-F238E27FC236}">
                <a16:creationId xmlns:a16="http://schemas.microsoft.com/office/drawing/2014/main" id="{A3712256-8BC3-22B2-EEF7-0FD3734D94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1459700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brand Slide - 1 Column ">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21FF85-C0E8-0F44-9363-F240A4F1C58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1" name="Title 6">
            <a:extLst>
              <a:ext uri="{FF2B5EF4-FFF2-40B4-BE49-F238E27FC236}">
                <a16:creationId xmlns:a16="http://schemas.microsoft.com/office/drawing/2014/main" id="{BF50984A-D86D-1A4D-9F92-541780043E48}"/>
              </a:ext>
            </a:extLst>
          </p:cNvPr>
          <p:cNvSpPr>
            <a:spLocks noGrp="1"/>
          </p:cNvSpPr>
          <p:nvPr>
            <p:ph type="title" hasCustomPrompt="1"/>
          </p:nvPr>
        </p:nvSpPr>
        <p:spPr>
          <a:xfrm>
            <a:off x="6096001" y="1067853"/>
            <a:ext cx="4809064" cy="613360"/>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7" name="Text Placeholder 9">
            <a:extLst>
              <a:ext uri="{FF2B5EF4-FFF2-40B4-BE49-F238E27FC236}">
                <a16:creationId xmlns:a16="http://schemas.microsoft.com/office/drawing/2014/main" id="{D1D2050C-84B5-4A7F-9A77-83B7ED12E52F}"/>
              </a:ext>
            </a:extLst>
          </p:cNvPr>
          <p:cNvSpPr>
            <a:spLocks noGrp="1"/>
          </p:cNvSpPr>
          <p:nvPr>
            <p:ph type="body" sz="quarter" idx="16" hasCustomPrompt="1"/>
          </p:nvPr>
        </p:nvSpPr>
        <p:spPr>
          <a:xfrm>
            <a:off x="6096000" y="1979407"/>
            <a:ext cx="4809064" cy="1140311"/>
          </a:xfrm>
        </p:spPr>
        <p:txBody>
          <a:bodyPr>
            <a:noAutofit/>
          </a:bodyPr>
          <a:lstStyle>
            <a:lvl1pPr marL="0" indent="0">
              <a:lnSpc>
                <a:spcPct val="100000"/>
              </a:lnSpc>
              <a:spcBef>
                <a:spcPts val="800"/>
              </a:spcBef>
              <a:buClr>
                <a:schemeClr val="accent1"/>
              </a:buClr>
              <a:buSzPct val="110000"/>
              <a:buFont typeface="Arial" panose="020B0604020202020204" pitchFamily="34" charset="0"/>
              <a:buNone/>
              <a:defRPr sz="14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200"/>
            </a:lvl5pPr>
            <a:lvl6pPr marL="461963" indent="-171450">
              <a:buClr>
                <a:schemeClr val="accent1"/>
              </a:buClr>
              <a:buSzPct val="70000"/>
              <a:buFont typeface="Courier New" panose="02070309020205020404" pitchFamily="49" charset="0"/>
              <a:buChar char="o"/>
              <a:defRPr sz="1200">
                <a:latin typeface="Poppins" panose="00000500000000000000" pitchFamily="2" charset="0"/>
                <a:cs typeface="Poppins" panose="00000500000000000000" pitchFamily="2" charset="0"/>
              </a:defRPr>
            </a:lvl6pPr>
          </a:lstStyle>
          <a:p>
            <a:pPr lvl="0"/>
            <a:r>
              <a:rPr lang="en-US" dirty="0"/>
              <a:t>Regular text</a:t>
            </a:r>
          </a:p>
        </p:txBody>
      </p:sp>
      <p:sp>
        <p:nvSpPr>
          <p:cNvPr id="3" name="Slide Number Placeholder 3">
            <a:extLst>
              <a:ext uri="{FF2B5EF4-FFF2-40B4-BE49-F238E27FC236}">
                <a16:creationId xmlns:a16="http://schemas.microsoft.com/office/drawing/2014/main" id="{F325B7C8-4FDB-5F4E-E262-CE6E1A6BE14E}"/>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4" name="Text Placeholder 9">
            <a:extLst>
              <a:ext uri="{FF2B5EF4-FFF2-40B4-BE49-F238E27FC236}">
                <a16:creationId xmlns:a16="http://schemas.microsoft.com/office/drawing/2014/main" id="{7EB25DF1-8917-AAA9-CE02-9E3E66FE3E49}"/>
              </a:ext>
            </a:extLst>
          </p:cNvPr>
          <p:cNvSpPr>
            <a:spLocks noGrp="1"/>
          </p:cNvSpPr>
          <p:nvPr>
            <p:ph type="body" sz="quarter" idx="17" hasCustomPrompt="1"/>
          </p:nvPr>
        </p:nvSpPr>
        <p:spPr>
          <a:xfrm>
            <a:off x="6096000" y="3447826"/>
            <a:ext cx="2402541" cy="1140311"/>
          </a:xfrm>
          <a:prstGeom prst="round2DiagRect">
            <a:avLst/>
          </a:prstGeom>
          <a:ln>
            <a:solidFill>
              <a:schemeClr val="accent2"/>
            </a:solidFill>
          </a:ln>
        </p:spPr>
        <p:txBody>
          <a:bodyPr lIns="91440" tIns="91440" rIns="91440" bIns="91440" anchor="ctr" anchorCtr="0">
            <a:noAutofit/>
          </a:bodyPr>
          <a:lstStyle>
            <a:lvl1pPr marL="0" indent="0">
              <a:lnSpc>
                <a:spcPct val="100000"/>
              </a:lnSpc>
              <a:spcBef>
                <a:spcPts val="800"/>
              </a:spcBef>
              <a:buClr>
                <a:schemeClr val="accent1"/>
              </a:buClr>
              <a:buSzPct val="110000"/>
              <a:buFont typeface="Arial" panose="020B0604020202020204" pitchFamily="34" charset="0"/>
              <a:buNone/>
              <a:defRPr sz="12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200"/>
            </a:lvl5pPr>
            <a:lvl6pPr marL="461963" indent="-171450">
              <a:buClr>
                <a:schemeClr val="accent1"/>
              </a:buClr>
              <a:buSzPct val="70000"/>
              <a:buFont typeface="Courier New" panose="02070309020205020404" pitchFamily="49" charset="0"/>
              <a:buChar char="o"/>
              <a:defRPr sz="1200">
                <a:latin typeface="Poppins" panose="00000500000000000000" pitchFamily="2" charset="0"/>
                <a:cs typeface="Poppins" panose="00000500000000000000" pitchFamily="2" charset="0"/>
              </a:defRPr>
            </a:lvl6pPr>
          </a:lstStyle>
          <a:p>
            <a:pPr lvl="0"/>
            <a:r>
              <a:rPr lang="en-US" dirty="0"/>
              <a:t>Callout Text</a:t>
            </a:r>
          </a:p>
        </p:txBody>
      </p:sp>
      <p:sp>
        <p:nvSpPr>
          <p:cNvPr id="15" name="Text Placeholder 9">
            <a:extLst>
              <a:ext uri="{FF2B5EF4-FFF2-40B4-BE49-F238E27FC236}">
                <a16:creationId xmlns:a16="http://schemas.microsoft.com/office/drawing/2014/main" id="{3452BC61-431A-3008-A01F-C6D77FDF5A41}"/>
              </a:ext>
            </a:extLst>
          </p:cNvPr>
          <p:cNvSpPr>
            <a:spLocks noGrp="1"/>
          </p:cNvSpPr>
          <p:nvPr>
            <p:ph type="body" sz="quarter" idx="18" hasCustomPrompt="1"/>
          </p:nvPr>
        </p:nvSpPr>
        <p:spPr>
          <a:xfrm flipH="1">
            <a:off x="8713694" y="3447826"/>
            <a:ext cx="2375648" cy="1140311"/>
          </a:xfrm>
          <a:prstGeom prst="round2DiagRect">
            <a:avLst/>
          </a:prstGeom>
          <a:ln>
            <a:solidFill>
              <a:schemeClr val="accent2"/>
            </a:solidFill>
          </a:ln>
        </p:spPr>
        <p:txBody>
          <a:bodyPr lIns="91440" tIns="91440" rIns="91440" bIns="91440" anchor="ctr" anchorCtr="0">
            <a:noAutofit/>
          </a:bodyPr>
          <a:lstStyle>
            <a:lvl1pPr marL="0" indent="0">
              <a:lnSpc>
                <a:spcPct val="100000"/>
              </a:lnSpc>
              <a:spcBef>
                <a:spcPts val="800"/>
              </a:spcBef>
              <a:buClr>
                <a:schemeClr val="accent1"/>
              </a:buClr>
              <a:buSzPct val="110000"/>
              <a:buFont typeface="Arial" panose="020B0604020202020204" pitchFamily="34" charset="0"/>
              <a:buNone/>
              <a:defRPr sz="12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200"/>
            </a:lvl5pPr>
            <a:lvl6pPr marL="461963" indent="-171450">
              <a:buClr>
                <a:schemeClr val="accent1"/>
              </a:buClr>
              <a:buSzPct val="70000"/>
              <a:buFont typeface="Courier New" panose="02070309020205020404" pitchFamily="49" charset="0"/>
              <a:buChar char="o"/>
              <a:defRPr sz="1200">
                <a:latin typeface="Poppins" panose="00000500000000000000" pitchFamily="2" charset="0"/>
                <a:cs typeface="Poppins" panose="00000500000000000000" pitchFamily="2" charset="0"/>
              </a:defRPr>
            </a:lvl6pPr>
          </a:lstStyle>
          <a:p>
            <a:pPr lvl="0"/>
            <a:r>
              <a:rPr lang="en-US" dirty="0"/>
              <a:t>Callout Text</a:t>
            </a:r>
          </a:p>
        </p:txBody>
      </p:sp>
      <p:sp>
        <p:nvSpPr>
          <p:cNvPr id="16" name="Text Placeholder 9">
            <a:extLst>
              <a:ext uri="{FF2B5EF4-FFF2-40B4-BE49-F238E27FC236}">
                <a16:creationId xmlns:a16="http://schemas.microsoft.com/office/drawing/2014/main" id="{3F9052E3-38C2-662A-2836-F2F4E99F8426}"/>
              </a:ext>
            </a:extLst>
          </p:cNvPr>
          <p:cNvSpPr>
            <a:spLocks noGrp="1"/>
          </p:cNvSpPr>
          <p:nvPr>
            <p:ph type="body" sz="quarter" idx="19" hasCustomPrompt="1"/>
          </p:nvPr>
        </p:nvSpPr>
        <p:spPr>
          <a:xfrm>
            <a:off x="8686801" y="4850101"/>
            <a:ext cx="2402541" cy="1140311"/>
          </a:xfrm>
          <a:prstGeom prst="round2DiagRect">
            <a:avLst/>
          </a:prstGeom>
          <a:ln>
            <a:solidFill>
              <a:schemeClr val="accent2"/>
            </a:solidFill>
          </a:ln>
        </p:spPr>
        <p:txBody>
          <a:bodyPr lIns="91440" tIns="91440" rIns="91440" bIns="91440" anchor="ctr" anchorCtr="0">
            <a:noAutofit/>
          </a:bodyPr>
          <a:lstStyle>
            <a:lvl1pPr marL="0" indent="0">
              <a:lnSpc>
                <a:spcPct val="100000"/>
              </a:lnSpc>
              <a:spcBef>
                <a:spcPts val="800"/>
              </a:spcBef>
              <a:buClr>
                <a:schemeClr val="accent1"/>
              </a:buClr>
              <a:buSzPct val="110000"/>
              <a:buFont typeface="Arial" panose="020B0604020202020204" pitchFamily="34" charset="0"/>
              <a:buNone/>
              <a:defRPr sz="12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200"/>
            </a:lvl5pPr>
            <a:lvl6pPr marL="461963" indent="-171450">
              <a:buClr>
                <a:schemeClr val="accent1"/>
              </a:buClr>
              <a:buSzPct val="70000"/>
              <a:buFont typeface="Courier New" panose="02070309020205020404" pitchFamily="49" charset="0"/>
              <a:buChar char="o"/>
              <a:defRPr sz="1200">
                <a:latin typeface="Poppins" panose="00000500000000000000" pitchFamily="2" charset="0"/>
                <a:cs typeface="Poppins" panose="00000500000000000000" pitchFamily="2" charset="0"/>
              </a:defRPr>
            </a:lvl6pPr>
          </a:lstStyle>
          <a:p>
            <a:pPr lvl="0"/>
            <a:r>
              <a:rPr lang="en-US" dirty="0"/>
              <a:t>Callout Text</a:t>
            </a:r>
          </a:p>
        </p:txBody>
      </p:sp>
      <p:sp>
        <p:nvSpPr>
          <p:cNvPr id="17" name="Text Placeholder 9">
            <a:extLst>
              <a:ext uri="{FF2B5EF4-FFF2-40B4-BE49-F238E27FC236}">
                <a16:creationId xmlns:a16="http://schemas.microsoft.com/office/drawing/2014/main" id="{4957D962-D342-523F-C0AA-84C3602F70A9}"/>
              </a:ext>
            </a:extLst>
          </p:cNvPr>
          <p:cNvSpPr>
            <a:spLocks noGrp="1"/>
          </p:cNvSpPr>
          <p:nvPr>
            <p:ph type="body" sz="quarter" idx="20" hasCustomPrompt="1"/>
          </p:nvPr>
        </p:nvSpPr>
        <p:spPr>
          <a:xfrm flipH="1">
            <a:off x="6096000" y="4850100"/>
            <a:ext cx="2375648" cy="1140311"/>
          </a:xfrm>
          <a:prstGeom prst="round2DiagRect">
            <a:avLst/>
          </a:prstGeom>
          <a:ln>
            <a:solidFill>
              <a:schemeClr val="accent2"/>
            </a:solidFill>
          </a:ln>
        </p:spPr>
        <p:txBody>
          <a:bodyPr lIns="91440" tIns="91440" rIns="91440" bIns="91440" anchor="ctr" anchorCtr="0">
            <a:noAutofit/>
          </a:bodyPr>
          <a:lstStyle>
            <a:lvl1pPr marL="0" indent="0">
              <a:lnSpc>
                <a:spcPct val="100000"/>
              </a:lnSpc>
              <a:spcBef>
                <a:spcPts val="800"/>
              </a:spcBef>
              <a:buClr>
                <a:schemeClr val="accent1"/>
              </a:buClr>
              <a:buSzPct val="110000"/>
              <a:buFont typeface="Arial" panose="020B0604020202020204" pitchFamily="34" charset="0"/>
              <a:buNone/>
              <a:defRPr sz="12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200"/>
            </a:lvl5pPr>
            <a:lvl6pPr marL="461963" indent="-171450">
              <a:buClr>
                <a:schemeClr val="accent1"/>
              </a:buClr>
              <a:buSzPct val="70000"/>
              <a:buFont typeface="Courier New" panose="02070309020205020404" pitchFamily="49" charset="0"/>
              <a:buChar char="o"/>
              <a:defRPr sz="1200">
                <a:latin typeface="Poppins" panose="00000500000000000000" pitchFamily="2" charset="0"/>
                <a:cs typeface="Poppins" panose="00000500000000000000" pitchFamily="2" charset="0"/>
              </a:defRPr>
            </a:lvl6pPr>
          </a:lstStyle>
          <a:p>
            <a:pPr lvl="0"/>
            <a:r>
              <a:rPr lang="en-US" dirty="0"/>
              <a:t>Callout Text</a:t>
            </a:r>
          </a:p>
        </p:txBody>
      </p:sp>
      <p:sp>
        <p:nvSpPr>
          <p:cNvPr id="2" name="Slide Number Placeholder 3">
            <a:extLst>
              <a:ext uri="{FF2B5EF4-FFF2-40B4-BE49-F238E27FC236}">
                <a16:creationId xmlns:a16="http://schemas.microsoft.com/office/drawing/2014/main" id="{ED324E85-1772-BE14-3910-BDE336B8FFFF}"/>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6" name="Picture 5">
            <a:extLst>
              <a:ext uri="{FF2B5EF4-FFF2-40B4-BE49-F238E27FC236}">
                <a16:creationId xmlns:a16="http://schemas.microsoft.com/office/drawing/2014/main" id="{B1D11295-5C86-BCA7-F0E3-518EA93935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3746217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 Bullets 1 Column">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21FF85-C0E8-0F44-9363-F240A4F1C58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1" name="Title 6">
            <a:extLst>
              <a:ext uri="{FF2B5EF4-FFF2-40B4-BE49-F238E27FC236}">
                <a16:creationId xmlns:a16="http://schemas.microsoft.com/office/drawing/2014/main" id="{BF50984A-D86D-1A4D-9F92-541780043E48}"/>
              </a:ext>
            </a:extLst>
          </p:cNvPr>
          <p:cNvSpPr>
            <a:spLocks noGrp="1"/>
          </p:cNvSpPr>
          <p:nvPr>
            <p:ph type="title" hasCustomPrompt="1"/>
          </p:nvPr>
        </p:nvSpPr>
        <p:spPr>
          <a:xfrm>
            <a:off x="1361766" y="1067853"/>
            <a:ext cx="9543299" cy="613360"/>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7" name="Text Placeholder 9">
            <a:extLst>
              <a:ext uri="{FF2B5EF4-FFF2-40B4-BE49-F238E27FC236}">
                <a16:creationId xmlns:a16="http://schemas.microsoft.com/office/drawing/2014/main" id="{D1D2050C-84B5-4A7F-9A77-83B7ED12E52F}"/>
              </a:ext>
            </a:extLst>
          </p:cNvPr>
          <p:cNvSpPr>
            <a:spLocks noGrp="1"/>
          </p:cNvSpPr>
          <p:nvPr>
            <p:ph type="body" sz="quarter" idx="16" hasCustomPrompt="1"/>
          </p:nvPr>
        </p:nvSpPr>
        <p:spPr>
          <a:xfrm>
            <a:off x="1361765" y="1979407"/>
            <a:ext cx="9543299" cy="3810739"/>
          </a:xfrm>
        </p:spPr>
        <p:txBody>
          <a:bodyPr>
            <a:noAutofit/>
          </a:bodyPr>
          <a:lstStyle>
            <a:lvl1pPr marL="0" indent="-137160">
              <a:lnSpc>
                <a:spcPct val="100000"/>
              </a:lnSpc>
              <a:spcBef>
                <a:spcPts val="800"/>
              </a:spcBef>
              <a:buClr>
                <a:schemeClr val="accent1"/>
              </a:buClr>
              <a:buSzPct val="110000"/>
              <a:buFont typeface="Arial" panose="020B0604020202020204" pitchFamily="34" charset="0"/>
              <a:buChar char="•"/>
              <a:defRPr sz="14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400"/>
            </a:lvl5pPr>
            <a:lvl6pPr marL="461963" indent="-171450">
              <a:buClr>
                <a:schemeClr val="accent1"/>
              </a:buClr>
              <a:buSzPct val="70000"/>
              <a:buFont typeface="Courier New" panose="02070309020205020404" pitchFamily="49" charset="0"/>
              <a:buChar char="o"/>
              <a:defRPr sz="1400">
                <a:latin typeface="Poppins" panose="00000500000000000000" pitchFamily="2" charset="0"/>
                <a:cs typeface="Poppins" panose="00000500000000000000" pitchFamily="2" charset="0"/>
              </a:defRPr>
            </a:lvl6pPr>
          </a:lstStyle>
          <a:p>
            <a:pPr lvl="0"/>
            <a:r>
              <a:rPr lang="en-US" dirty="0"/>
              <a:t>Bullets that describe your chart go here.</a:t>
            </a:r>
          </a:p>
          <a:p>
            <a:pPr lvl="0"/>
            <a:r>
              <a:rPr lang="en-US" dirty="0"/>
              <a:t>Another bullet.</a:t>
            </a:r>
          </a:p>
          <a:p>
            <a:pPr lvl="5"/>
            <a:r>
              <a:rPr lang="en-US" dirty="0"/>
              <a:t>Sub bullet</a:t>
            </a:r>
          </a:p>
          <a:p>
            <a:pPr lvl="0"/>
            <a:r>
              <a:rPr lang="en-US" dirty="0"/>
              <a:t>And another bullet.</a:t>
            </a:r>
          </a:p>
          <a:p>
            <a:pPr lvl="5"/>
            <a:r>
              <a:rPr lang="en-US" dirty="0"/>
              <a:t>Sub bullet 1</a:t>
            </a:r>
          </a:p>
          <a:p>
            <a:pPr lvl="5"/>
            <a:r>
              <a:rPr lang="en-US" dirty="0"/>
              <a:t>Sub bullet 2</a:t>
            </a:r>
          </a:p>
          <a:p>
            <a:pPr lvl="4"/>
            <a:r>
              <a:rPr lang="en-US" dirty="0"/>
              <a:t>Bullet</a:t>
            </a:r>
          </a:p>
        </p:txBody>
      </p:sp>
      <p:sp>
        <p:nvSpPr>
          <p:cNvPr id="4" name="Slide Number Placeholder 3">
            <a:extLst>
              <a:ext uri="{FF2B5EF4-FFF2-40B4-BE49-F238E27FC236}">
                <a16:creationId xmlns:a16="http://schemas.microsoft.com/office/drawing/2014/main" id="{B09A24B4-AD47-781E-D8AF-FC7EA7D02B6F}"/>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2" name="Slide Number Placeholder 3">
            <a:extLst>
              <a:ext uri="{FF2B5EF4-FFF2-40B4-BE49-F238E27FC236}">
                <a16:creationId xmlns:a16="http://schemas.microsoft.com/office/drawing/2014/main" id="{AB488C2C-A5A1-26BA-3234-AC5168DDEEDD}"/>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8" name="Picture 7">
            <a:extLst>
              <a:ext uri="{FF2B5EF4-FFF2-40B4-BE49-F238E27FC236}">
                <a16:creationId xmlns:a16="http://schemas.microsoft.com/office/drawing/2014/main" id="{06F1B2B5-2554-4C0F-77DF-D4D0F7D9EA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238128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Bullets 2 Column">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21FF85-C0E8-0F44-9363-F240A4F1C58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1" name="Title 6">
            <a:extLst>
              <a:ext uri="{FF2B5EF4-FFF2-40B4-BE49-F238E27FC236}">
                <a16:creationId xmlns:a16="http://schemas.microsoft.com/office/drawing/2014/main" id="{BF50984A-D86D-1A4D-9F92-541780043E48}"/>
              </a:ext>
            </a:extLst>
          </p:cNvPr>
          <p:cNvSpPr>
            <a:spLocks noGrp="1"/>
          </p:cNvSpPr>
          <p:nvPr>
            <p:ph type="title" hasCustomPrompt="1"/>
          </p:nvPr>
        </p:nvSpPr>
        <p:spPr>
          <a:xfrm>
            <a:off x="1361766" y="1067853"/>
            <a:ext cx="9543299" cy="613360"/>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12" name="Text Placeholder 9">
            <a:extLst>
              <a:ext uri="{FF2B5EF4-FFF2-40B4-BE49-F238E27FC236}">
                <a16:creationId xmlns:a16="http://schemas.microsoft.com/office/drawing/2014/main" id="{A14436C6-D7EB-48A9-9EBE-6B366A53B051}"/>
              </a:ext>
            </a:extLst>
          </p:cNvPr>
          <p:cNvSpPr>
            <a:spLocks noGrp="1"/>
          </p:cNvSpPr>
          <p:nvPr>
            <p:ph type="body" sz="quarter" idx="18" hasCustomPrompt="1"/>
          </p:nvPr>
        </p:nvSpPr>
        <p:spPr>
          <a:xfrm>
            <a:off x="1361765" y="1979407"/>
            <a:ext cx="4321859" cy="3810739"/>
          </a:xfrm>
        </p:spPr>
        <p:txBody>
          <a:bodyPr>
            <a:noAutofit/>
          </a:bodyPr>
          <a:lstStyle>
            <a:lvl1pPr marL="0" indent="-137160">
              <a:lnSpc>
                <a:spcPct val="100000"/>
              </a:lnSpc>
              <a:spcBef>
                <a:spcPts val="800"/>
              </a:spcBef>
              <a:buClr>
                <a:schemeClr val="accent1"/>
              </a:buClr>
              <a:buSzPct val="110000"/>
              <a:buFont typeface="Arial" panose="020B0604020202020204" pitchFamily="34" charset="0"/>
              <a:buChar char="•"/>
              <a:defRPr sz="14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400"/>
            </a:lvl5pPr>
            <a:lvl6pPr marL="461963" indent="-171450">
              <a:buClr>
                <a:schemeClr val="accent1"/>
              </a:buClr>
              <a:buSzPct val="70000"/>
              <a:buFont typeface="Courier New" panose="02070309020205020404" pitchFamily="49" charset="0"/>
              <a:buChar char="o"/>
              <a:defRPr sz="1400">
                <a:latin typeface="Poppins" panose="00000500000000000000" pitchFamily="2" charset="0"/>
                <a:cs typeface="Poppins" panose="00000500000000000000" pitchFamily="2" charset="0"/>
              </a:defRPr>
            </a:lvl6pPr>
          </a:lstStyle>
          <a:p>
            <a:pPr lvl="0"/>
            <a:r>
              <a:rPr lang="en-US" dirty="0"/>
              <a:t>Bullets that describe your chart go here.</a:t>
            </a:r>
          </a:p>
          <a:p>
            <a:pPr lvl="0"/>
            <a:r>
              <a:rPr lang="en-US" dirty="0"/>
              <a:t>Another bullet.</a:t>
            </a:r>
          </a:p>
          <a:p>
            <a:pPr lvl="5"/>
            <a:r>
              <a:rPr lang="en-US" dirty="0"/>
              <a:t>Sub bullet</a:t>
            </a:r>
          </a:p>
          <a:p>
            <a:pPr lvl="0"/>
            <a:r>
              <a:rPr lang="en-US" dirty="0"/>
              <a:t>And another bullet.</a:t>
            </a:r>
          </a:p>
          <a:p>
            <a:pPr lvl="5"/>
            <a:r>
              <a:rPr lang="en-US" dirty="0"/>
              <a:t>Sub bullet 1</a:t>
            </a:r>
          </a:p>
          <a:p>
            <a:pPr lvl="5"/>
            <a:r>
              <a:rPr lang="en-US" dirty="0"/>
              <a:t>Sub bullet 2</a:t>
            </a:r>
          </a:p>
          <a:p>
            <a:pPr lvl="4"/>
            <a:r>
              <a:rPr lang="en-US" dirty="0"/>
              <a:t>Bullet</a:t>
            </a:r>
          </a:p>
        </p:txBody>
      </p:sp>
      <p:sp>
        <p:nvSpPr>
          <p:cNvPr id="13" name="Text Placeholder 9">
            <a:extLst>
              <a:ext uri="{FF2B5EF4-FFF2-40B4-BE49-F238E27FC236}">
                <a16:creationId xmlns:a16="http://schemas.microsoft.com/office/drawing/2014/main" id="{EE09DD61-AAB8-49A8-9442-94E9CD30FEE9}"/>
              </a:ext>
            </a:extLst>
          </p:cNvPr>
          <p:cNvSpPr>
            <a:spLocks noGrp="1"/>
          </p:cNvSpPr>
          <p:nvPr>
            <p:ph type="body" sz="quarter" idx="19" hasCustomPrompt="1"/>
          </p:nvPr>
        </p:nvSpPr>
        <p:spPr>
          <a:xfrm>
            <a:off x="6583205" y="1970441"/>
            <a:ext cx="4321859" cy="3810739"/>
          </a:xfrm>
        </p:spPr>
        <p:txBody>
          <a:bodyPr>
            <a:noAutofit/>
          </a:bodyPr>
          <a:lstStyle>
            <a:lvl1pPr marL="0" indent="-137160">
              <a:lnSpc>
                <a:spcPct val="100000"/>
              </a:lnSpc>
              <a:spcBef>
                <a:spcPts val="800"/>
              </a:spcBef>
              <a:buClr>
                <a:schemeClr val="accent1"/>
              </a:buClr>
              <a:buSzPct val="110000"/>
              <a:buFont typeface="Arial" panose="020B0604020202020204" pitchFamily="34" charset="0"/>
              <a:buChar char="•"/>
              <a:defRPr sz="1400">
                <a:solidFill>
                  <a:schemeClr val="tx1"/>
                </a:solidFill>
                <a:latin typeface="Poppins" panose="00000500000000000000" pitchFamily="2" charset="0"/>
                <a:cs typeface="Poppins" panose="00000500000000000000" pitchFamily="2" charset="0"/>
              </a:defRPr>
            </a:lvl1pPr>
            <a:lvl2pPr>
              <a:defRPr sz="1400"/>
            </a:lvl2pPr>
            <a:lvl3pPr>
              <a:defRPr sz="1200"/>
            </a:lvl3pPr>
            <a:lvl4pPr>
              <a:defRPr sz="1200"/>
            </a:lvl4pPr>
            <a:lvl5pPr marL="0" indent="-137160">
              <a:lnSpc>
                <a:spcPct val="100000"/>
              </a:lnSpc>
              <a:buClr>
                <a:schemeClr val="accent1"/>
              </a:buClr>
              <a:buSzPct val="110000"/>
              <a:buFont typeface="Arial" panose="020B0604020202020204" pitchFamily="34" charset="0"/>
              <a:buChar char="•"/>
              <a:defRPr sz="1400"/>
            </a:lvl5pPr>
            <a:lvl6pPr marL="461963" indent="-171450">
              <a:buClr>
                <a:schemeClr val="accent1"/>
              </a:buClr>
              <a:buSzPct val="70000"/>
              <a:buFont typeface="Courier New" panose="02070309020205020404" pitchFamily="49" charset="0"/>
              <a:buChar char="o"/>
              <a:defRPr sz="1400">
                <a:latin typeface="Poppins" panose="00000500000000000000" pitchFamily="2" charset="0"/>
                <a:cs typeface="Poppins" panose="00000500000000000000" pitchFamily="2" charset="0"/>
              </a:defRPr>
            </a:lvl6pPr>
          </a:lstStyle>
          <a:p>
            <a:pPr lvl="0"/>
            <a:r>
              <a:rPr lang="en-US" dirty="0"/>
              <a:t>Bullets that describe your chart go here.</a:t>
            </a:r>
          </a:p>
          <a:p>
            <a:pPr lvl="0"/>
            <a:r>
              <a:rPr lang="en-US" dirty="0"/>
              <a:t>Another bullet.</a:t>
            </a:r>
          </a:p>
          <a:p>
            <a:pPr lvl="5"/>
            <a:r>
              <a:rPr lang="en-US" dirty="0"/>
              <a:t>Sub bullet</a:t>
            </a:r>
          </a:p>
          <a:p>
            <a:pPr lvl="0"/>
            <a:r>
              <a:rPr lang="en-US" dirty="0"/>
              <a:t>And another bullet.</a:t>
            </a:r>
          </a:p>
          <a:p>
            <a:pPr lvl="5"/>
            <a:r>
              <a:rPr lang="en-US" dirty="0"/>
              <a:t>Sub bullet 1</a:t>
            </a:r>
          </a:p>
          <a:p>
            <a:pPr lvl="5"/>
            <a:r>
              <a:rPr lang="en-US" dirty="0"/>
              <a:t>Sub bullet 2</a:t>
            </a:r>
          </a:p>
          <a:p>
            <a:pPr lvl="4"/>
            <a:r>
              <a:rPr lang="en-US" dirty="0"/>
              <a:t>Bullet</a:t>
            </a:r>
          </a:p>
        </p:txBody>
      </p:sp>
      <p:sp>
        <p:nvSpPr>
          <p:cNvPr id="4" name="Slide Number Placeholder 3">
            <a:extLst>
              <a:ext uri="{FF2B5EF4-FFF2-40B4-BE49-F238E27FC236}">
                <a16:creationId xmlns:a16="http://schemas.microsoft.com/office/drawing/2014/main" id="{CCC57364-203C-B018-6DEE-B2091EAB7CDB}"/>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2" name="Slide Number Placeholder 3">
            <a:extLst>
              <a:ext uri="{FF2B5EF4-FFF2-40B4-BE49-F238E27FC236}">
                <a16:creationId xmlns:a16="http://schemas.microsoft.com/office/drawing/2014/main" id="{A982E61C-E19D-B0C4-2484-BC9508EA5E3F}"/>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a:extLst>
              <a:ext uri="{FF2B5EF4-FFF2-40B4-BE49-F238E27FC236}">
                <a16:creationId xmlns:a16="http://schemas.microsoft.com/office/drawing/2014/main" id="{BBA65C7A-8BC3-14AE-1275-7446D46BCD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97244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3 Column Full Page">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847E6CF9-DE6C-CC4E-AC58-7519DE18B22E}"/>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8" name="Title 1">
            <a:extLst>
              <a:ext uri="{FF2B5EF4-FFF2-40B4-BE49-F238E27FC236}">
                <a16:creationId xmlns:a16="http://schemas.microsoft.com/office/drawing/2014/main" id="{04CF7DDE-FEFC-C844-9D2F-A76D36D0F5FE}"/>
              </a:ext>
            </a:extLst>
          </p:cNvPr>
          <p:cNvSpPr>
            <a:spLocks noGrp="1"/>
          </p:cNvSpPr>
          <p:nvPr>
            <p:ph type="title" hasCustomPrompt="1"/>
          </p:nvPr>
        </p:nvSpPr>
        <p:spPr>
          <a:xfrm>
            <a:off x="1385642" y="1335807"/>
            <a:ext cx="9059608" cy="748788"/>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16" name="Text Placeholder 9">
            <a:extLst>
              <a:ext uri="{FF2B5EF4-FFF2-40B4-BE49-F238E27FC236}">
                <a16:creationId xmlns:a16="http://schemas.microsoft.com/office/drawing/2014/main" id="{80D8AB0F-8967-44F0-858B-962B0A77B5A3}"/>
              </a:ext>
            </a:extLst>
          </p:cNvPr>
          <p:cNvSpPr>
            <a:spLocks noGrp="1"/>
          </p:cNvSpPr>
          <p:nvPr>
            <p:ph type="body" sz="quarter" idx="27" hasCustomPrompt="1"/>
          </p:nvPr>
        </p:nvSpPr>
        <p:spPr>
          <a:xfrm>
            <a:off x="1391253" y="2900421"/>
            <a:ext cx="3005377" cy="1310899"/>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17" name="Text Placeholder 9">
            <a:extLst>
              <a:ext uri="{FF2B5EF4-FFF2-40B4-BE49-F238E27FC236}">
                <a16:creationId xmlns:a16="http://schemas.microsoft.com/office/drawing/2014/main" id="{122C9C65-4C68-444D-973F-3743013B8E1D}"/>
              </a:ext>
            </a:extLst>
          </p:cNvPr>
          <p:cNvSpPr>
            <a:spLocks noGrp="1"/>
          </p:cNvSpPr>
          <p:nvPr>
            <p:ph type="body" sz="quarter" idx="28" hasCustomPrompt="1"/>
          </p:nvPr>
        </p:nvSpPr>
        <p:spPr>
          <a:xfrm>
            <a:off x="1391254" y="2387635"/>
            <a:ext cx="3005376" cy="387343"/>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18" name="Text Placeholder 9">
            <a:extLst>
              <a:ext uri="{FF2B5EF4-FFF2-40B4-BE49-F238E27FC236}">
                <a16:creationId xmlns:a16="http://schemas.microsoft.com/office/drawing/2014/main" id="{E4A01099-C55C-4D18-9E7D-C15E592F5B3F}"/>
              </a:ext>
            </a:extLst>
          </p:cNvPr>
          <p:cNvSpPr>
            <a:spLocks noGrp="1"/>
          </p:cNvSpPr>
          <p:nvPr>
            <p:ph type="body" sz="quarter" idx="29" hasCustomPrompt="1"/>
          </p:nvPr>
        </p:nvSpPr>
        <p:spPr>
          <a:xfrm>
            <a:off x="4674128" y="2893245"/>
            <a:ext cx="3005377" cy="1310899"/>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19" name="Text Placeholder 9">
            <a:extLst>
              <a:ext uri="{FF2B5EF4-FFF2-40B4-BE49-F238E27FC236}">
                <a16:creationId xmlns:a16="http://schemas.microsoft.com/office/drawing/2014/main" id="{7FC72607-090E-4678-A42F-CEC1F4313CEA}"/>
              </a:ext>
            </a:extLst>
          </p:cNvPr>
          <p:cNvSpPr>
            <a:spLocks noGrp="1"/>
          </p:cNvSpPr>
          <p:nvPr>
            <p:ph type="body" sz="quarter" idx="30" hasCustomPrompt="1"/>
          </p:nvPr>
        </p:nvSpPr>
        <p:spPr>
          <a:xfrm>
            <a:off x="4674129" y="2380459"/>
            <a:ext cx="3005376" cy="387343"/>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20" name="Text Placeholder 9">
            <a:extLst>
              <a:ext uri="{FF2B5EF4-FFF2-40B4-BE49-F238E27FC236}">
                <a16:creationId xmlns:a16="http://schemas.microsoft.com/office/drawing/2014/main" id="{383C6CA7-796B-47A2-9252-5260AEDAE1D9}"/>
              </a:ext>
            </a:extLst>
          </p:cNvPr>
          <p:cNvSpPr>
            <a:spLocks noGrp="1"/>
          </p:cNvSpPr>
          <p:nvPr>
            <p:ph type="body" sz="quarter" idx="31" hasCustomPrompt="1"/>
          </p:nvPr>
        </p:nvSpPr>
        <p:spPr>
          <a:xfrm>
            <a:off x="7964236" y="2893245"/>
            <a:ext cx="3005377" cy="1310899"/>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22" name="Text Placeholder 9">
            <a:extLst>
              <a:ext uri="{FF2B5EF4-FFF2-40B4-BE49-F238E27FC236}">
                <a16:creationId xmlns:a16="http://schemas.microsoft.com/office/drawing/2014/main" id="{2E343F4D-AE54-4775-B824-0C38006351BD}"/>
              </a:ext>
            </a:extLst>
          </p:cNvPr>
          <p:cNvSpPr>
            <a:spLocks noGrp="1"/>
          </p:cNvSpPr>
          <p:nvPr>
            <p:ph type="body" sz="quarter" idx="32" hasCustomPrompt="1"/>
          </p:nvPr>
        </p:nvSpPr>
        <p:spPr>
          <a:xfrm>
            <a:off x="7964237" y="2380459"/>
            <a:ext cx="3005376" cy="387343"/>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3" name="Slide Number Placeholder 3">
            <a:extLst>
              <a:ext uri="{FF2B5EF4-FFF2-40B4-BE49-F238E27FC236}">
                <a16:creationId xmlns:a16="http://schemas.microsoft.com/office/drawing/2014/main" id="{1A0CFBD5-03ED-79DC-6040-F34B04366AC1}"/>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 name="Slide Number Placeholder 3">
            <a:extLst>
              <a:ext uri="{FF2B5EF4-FFF2-40B4-BE49-F238E27FC236}">
                <a16:creationId xmlns:a16="http://schemas.microsoft.com/office/drawing/2014/main" id="{C78EA67B-45FA-FB82-1A8A-7C8D5C0F1243}"/>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a:extLst>
              <a:ext uri="{FF2B5EF4-FFF2-40B4-BE49-F238E27FC236}">
                <a16:creationId xmlns:a16="http://schemas.microsoft.com/office/drawing/2014/main" id="{DE2A0245-7589-5C38-ED7D-66D6AEEF00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2005425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 Icons">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507902B2-20FD-EC4A-A150-90C4E69C65AF}"/>
              </a:ext>
            </a:extLst>
          </p:cNvPr>
          <p:cNvSpPr>
            <a:spLocks noGrp="1"/>
          </p:cNvSpPr>
          <p:nvPr>
            <p:ph type="pic" sz="quarter" idx="20"/>
          </p:nvPr>
        </p:nvSpPr>
        <p:spPr>
          <a:xfrm>
            <a:off x="1385643" y="2818174"/>
            <a:ext cx="652775" cy="654084"/>
          </a:xfrm>
        </p:spPr>
        <p:txBody>
          <a:bodyPr/>
          <a:lstStyle/>
          <a:p>
            <a:r>
              <a:rPr lang="en-US" dirty="0"/>
              <a:t>Click icon to add picture</a:t>
            </a:r>
          </a:p>
        </p:txBody>
      </p:sp>
      <p:sp>
        <p:nvSpPr>
          <p:cNvPr id="24" name="Text Placeholder 9">
            <a:extLst>
              <a:ext uri="{FF2B5EF4-FFF2-40B4-BE49-F238E27FC236}">
                <a16:creationId xmlns:a16="http://schemas.microsoft.com/office/drawing/2014/main" id="{9EBFF822-1B28-AC48-9CE1-C347F52D571A}"/>
              </a:ext>
            </a:extLst>
          </p:cNvPr>
          <p:cNvSpPr>
            <a:spLocks noGrp="1"/>
          </p:cNvSpPr>
          <p:nvPr>
            <p:ph type="body" sz="quarter" idx="14" hasCustomPrompt="1"/>
          </p:nvPr>
        </p:nvSpPr>
        <p:spPr>
          <a:xfrm>
            <a:off x="1385641" y="4235925"/>
            <a:ext cx="3017025" cy="1607462"/>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51" name="Slide Number Placeholder 3">
            <a:extLst>
              <a:ext uri="{FF2B5EF4-FFF2-40B4-BE49-F238E27FC236}">
                <a16:creationId xmlns:a16="http://schemas.microsoft.com/office/drawing/2014/main" id="{D7264FBA-1C94-8C4E-AEFE-F73EBEE04E69}"/>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53" name="Title 1">
            <a:extLst>
              <a:ext uri="{FF2B5EF4-FFF2-40B4-BE49-F238E27FC236}">
                <a16:creationId xmlns:a16="http://schemas.microsoft.com/office/drawing/2014/main" id="{702E3DC9-30F8-8E41-B0FF-527DE9884C2B}"/>
              </a:ext>
            </a:extLst>
          </p:cNvPr>
          <p:cNvSpPr>
            <a:spLocks noGrp="1"/>
          </p:cNvSpPr>
          <p:nvPr>
            <p:ph type="title" hasCustomPrompt="1"/>
          </p:nvPr>
        </p:nvSpPr>
        <p:spPr>
          <a:xfrm>
            <a:off x="1385642" y="1335807"/>
            <a:ext cx="9059608" cy="748788"/>
          </a:xfrm>
        </p:spPr>
        <p:txBody>
          <a:bodyPr>
            <a:noAutofit/>
          </a:bodyPr>
          <a:lstStyle>
            <a:lvl1pPr>
              <a:defRPr sz="3600" b="1" i="0">
                <a:latin typeface="Poppins SemiBold" pitchFamily="2" charset="77"/>
                <a:cs typeface="Poppins SemiBold" pitchFamily="2" charset="77"/>
              </a:defRPr>
            </a:lvl1pPr>
          </a:lstStyle>
          <a:p>
            <a:r>
              <a:rPr lang="en-US" dirty="0"/>
              <a:t>Click to edit title</a:t>
            </a:r>
          </a:p>
        </p:txBody>
      </p:sp>
      <p:sp>
        <p:nvSpPr>
          <p:cNvPr id="55" name="Text Placeholder 9">
            <a:extLst>
              <a:ext uri="{FF2B5EF4-FFF2-40B4-BE49-F238E27FC236}">
                <a16:creationId xmlns:a16="http://schemas.microsoft.com/office/drawing/2014/main" id="{8CD7CD42-DAB7-3247-A973-5CD860762B65}"/>
              </a:ext>
            </a:extLst>
          </p:cNvPr>
          <p:cNvSpPr>
            <a:spLocks noGrp="1"/>
          </p:cNvSpPr>
          <p:nvPr>
            <p:ph type="body" sz="quarter" idx="23" hasCustomPrompt="1"/>
          </p:nvPr>
        </p:nvSpPr>
        <p:spPr>
          <a:xfrm>
            <a:off x="1385642" y="3723138"/>
            <a:ext cx="3017024" cy="387343"/>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56" name="Picture Placeholder 6">
            <a:extLst>
              <a:ext uri="{FF2B5EF4-FFF2-40B4-BE49-F238E27FC236}">
                <a16:creationId xmlns:a16="http://schemas.microsoft.com/office/drawing/2014/main" id="{80D9A728-2A12-AF44-A335-6F7AB320A704}"/>
              </a:ext>
            </a:extLst>
          </p:cNvPr>
          <p:cNvSpPr>
            <a:spLocks noGrp="1"/>
          </p:cNvSpPr>
          <p:nvPr>
            <p:ph type="pic" sz="quarter" idx="24"/>
          </p:nvPr>
        </p:nvSpPr>
        <p:spPr>
          <a:xfrm>
            <a:off x="4772313" y="2818174"/>
            <a:ext cx="652775" cy="654084"/>
          </a:xfrm>
        </p:spPr>
        <p:txBody>
          <a:bodyPr/>
          <a:lstStyle/>
          <a:p>
            <a:r>
              <a:rPr lang="en-US" dirty="0"/>
              <a:t>Click icon to add picture</a:t>
            </a:r>
          </a:p>
        </p:txBody>
      </p:sp>
      <p:sp>
        <p:nvSpPr>
          <p:cNvPr id="57" name="Text Placeholder 9">
            <a:extLst>
              <a:ext uri="{FF2B5EF4-FFF2-40B4-BE49-F238E27FC236}">
                <a16:creationId xmlns:a16="http://schemas.microsoft.com/office/drawing/2014/main" id="{7CEE3501-796E-6444-8256-AEA9D371C056}"/>
              </a:ext>
            </a:extLst>
          </p:cNvPr>
          <p:cNvSpPr>
            <a:spLocks noGrp="1"/>
          </p:cNvSpPr>
          <p:nvPr>
            <p:ph type="body" sz="quarter" idx="25" hasCustomPrompt="1"/>
          </p:nvPr>
        </p:nvSpPr>
        <p:spPr>
          <a:xfrm>
            <a:off x="4755375" y="4235925"/>
            <a:ext cx="3017025" cy="1607462"/>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59" name="Text Placeholder 9">
            <a:extLst>
              <a:ext uri="{FF2B5EF4-FFF2-40B4-BE49-F238E27FC236}">
                <a16:creationId xmlns:a16="http://schemas.microsoft.com/office/drawing/2014/main" id="{0C91FDE9-649D-7E41-9850-FE6E00EC4791}"/>
              </a:ext>
            </a:extLst>
          </p:cNvPr>
          <p:cNvSpPr>
            <a:spLocks noGrp="1"/>
          </p:cNvSpPr>
          <p:nvPr>
            <p:ph type="body" sz="quarter" idx="26" hasCustomPrompt="1"/>
          </p:nvPr>
        </p:nvSpPr>
        <p:spPr>
          <a:xfrm>
            <a:off x="4772312" y="3723138"/>
            <a:ext cx="3017024" cy="387344"/>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60" name="Picture Placeholder 6">
            <a:extLst>
              <a:ext uri="{FF2B5EF4-FFF2-40B4-BE49-F238E27FC236}">
                <a16:creationId xmlns:a16="http://schemas.microsoft.com/office/drawing/2014/main" id="{9B08B265-7633-BE4B-A00F-15563D87CB7F}"/>
              </a:ext>
            </a:extLst>
          </p:cNvPr>
          <p:cNvSpPr>
            <a:spLocks noGrp="1"/>
          </p:cNvSpPr>
          <p:nvPr>
            <p:ph type="pic" sz="quarter" idx="27"/>
          </p:nvPr>
        </p:nvSpPr>
        <p:spPr>
          <a:xfrm>
            <a:off x="8125110" y="2818174"/>
            <a:ext cx="652775" cy="654084"/>
          </a:xfrm>
        </p:spPr>
        <p:txBody>
          <a:bodyPr/>
          <a:lstStyle/>
          <a:p>
            <a:r>
              <a:rPr lang="en-US" dirty="0"/>
              <a:t>Click icon to add picture</a:t>
            </a:r>
          </a:p>
        </p:txBody>
      </p:sp>
      <p:sp>
        <p:nvSpPr>
          <p:cNvPr id="61" name="Text Placeholder 9">
            <a:extLst>
              <a:ext uri="{FF2B5EF4-FFF2-40B4-BE49-F238E27FC236}">
                <a16:creationId xmlns:a16="http://schemas.microsoft.com/office/drawing/2014/main" id="{EEB3D258-216C-4B42-A812-A238DD85BA0E}"/>
              </a:ext>
            </a:extLst>
          </p:cNvPr>
          <p:cNvSpPr>
            <a:spLocks noGrp="1"/>
          </p:cNvSpPr>
          <p:nvPr>
            <p:ph type="body" sz="quarter" idx="28" hasCustomPrompt="1"/>
          </p:nvPr>
        </p:nvSpPr>
        <p:spPr>
          <a:xfrm>
            <a:off x="8125108" y="4235925"/>
            <a:ext cx="3017025" cy="1607462"/>
          </a:xfrm>
        </p:spPr>
        <p:txBody>
          <a:bodyPr>
            <a:noAutofit/>
          </a:bodyPr>
          <a:lstStyle>
            <a:lvl1pPr>
              <a:defRPr sz="1400">
                <a:solidFill>
                  <a:schemeClr val="tx1"/>
                </a:solidFill>
              </a:defRPr>
            </a:lvl1pPr>
            <a:lvl2pPr>
              <a:defRPr sz="1200"/>
            </a:lvl2pPr>
            <a:lvl3pPr>
              <a:defRPr sz="1200"/>
            </a:lvl3pPr>
            <a:lvl4pPr>
              <a:defRPr sz="1200"/>
            </a:lvl4pPr>
            <a:lvl5pPr>
              <a:defRPr sz="1200"/>
            </a:lvl5pPr>
          </a:lstStyle>
          <a:p>
            <a:pPr lvl="0"/>
            <a:r>
              <a:rPr lang="en-US" dirty="0"/>
              <a:t>Click to add text</a:t>
            </a:r>
          </a:p>
        </p:txBody>
      </p:sp>
      <p:sp>
        <p:nvSpPr>
          <p:cNvPr id="63" name="Text Placeholder 9">
            <a:extLst>
              <a:ext uri="{FF2B5EF4-FFF2-40B4-BE49-F238E27FC236}">
                <a16:creationId xmlns:a16="http://schemas.microsoft.com/office/drawing/2014/main" id="{469D7B11-F0F1-E744-B12E-6B9A2087FF7A}"/>
              </a:ext>
            </a:extLst>
          </p:cNvPr>
          <p:cNvSpPr>
            <a:spLocks noGrp="1"/>
          </p:cNvSpPr>
          <p:nvPr>
            <p:ph type="body" sz="quarter" idx="29" hasCustomPrompt="1"/>
          </p:nvPr>
        </p:nvSpPr>
        <p:spPr>
          <a:xfrm>
            <a:off x="8125109" y="3723138"/>
            <a:ext cx="3017024" cy="387344"/>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3" name="Slide Number Placeholder 3">
            <a:extLst>
              <a:ext uri="{FF2B5EF4-FFF2-40B4-BE49-F238E27FC236}">
                <a16:creationId xmlns:a16="http://schemas.microsoft.com/office/drawing/2014/main" id="{CD184F9D-477D-31E5-75BD-8AA3B1CD24BF}"/>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 name="Slide Number Placeholder 3">
            <a:extLst>
              <a:ext uri="{FF2B5EF4-FFF2-40B4-BE49-F238E27FC236}">
                <a16:creationId xmlns:a16="http://schemas.microsoft.com/office/drawing/2014/main" id="{C5C87790-DFD8-0F3D-2BE5-4BD3DBC49C9B}"/>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7" name="Picture 6">
            <a:extLst>
              <a:ext uri="{FF2B5EF4-FFF2-40B4-BE49-F238E27FC236}">
                <a16:creationId xmlns:a16="http://schemas.microsoft.com/office/drawing/2014/main" id="{4E7B9F92-C2F1-5E41-B9E3-1EAA53AFB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3867601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Column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5331B36E-F88F-6541-A9EB-683988B7A6CA}"/>
              </a:ext>
            </a:extLst>
          </p:cNvPr>
          <p:cNvSpPr>
            <a:spLocks noGrp="1"/>
          </p:cNvSpPr>
          <p:nvPr>
            <p:ph type="chart" sz="quarter" idx="10"/>
          </p:nvPr>
        </p:nvSpPr>
        <p:spPr>
          <a:xfrm>
            <a:off x="1385643" y="2660181"/>
            <a:ext cx="9206158" cy="2944812"/>
          </a:xfrm>
        </p:spPr>
        <p:txBody>
          <a:bodyPr/>
          <a:lstStyle/>
          <a:p>
            <a:r>
              <a:rPr lang="en-US" dirty="0"/>
              <a:t>Click icon to add chart</a:t>
            </a:r>
          </a:p>
        </p:txBody>
      </p:sp>
      <p:sp>
        <p:nvSpPr>
          <p:cNvPr id="12" name="Slide Number Placeholder 3">
            <a:extLst>
              <a:ext uri="{FF2B5EF4-FFF2-40B4-BE49-F238E27FC236}">
                <a16:creationId xmlns:a16="http://schemas.microsoft.com/office/drawing/2014/main" id="{F0061C18-BC8E-4843-8B21-50DF5445F87F}"/>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4" name="Title 1">
            <a:extLst>
              <a:ext uri="{FF2B5EF4-FFF2-40B4-BE49-F238E27FC236}">
                <a16:creationId xmlns:a16="http://schemas.microsoft.com/office/drawing/2014/main" id="{A51B5F6B-FFFD-0C45-85FC-0D92CB8FA519}"/>
              </a:ext>
            </a:extLst>
          </p:cNvPr>
          <p:cNvSpPr>
            <a:spLocks noGrp="1"/>
          </p:cNvSpPr>
          <p:nvPr>
            <p:ph type="title" hasCustomPrompt="1"/>
          </p:nvPr>
        </p:nvSpPr>
        <p:spPr>
          <a:xfrm>
            <a:off x="1385642" y="1335807"/>
            <a:ext cx="9059608" cy="748788"/>
          </a:xfrm>
        </p:spPr>
        <p:txBody>
          <a:bodyPr>
            <a:noAutofit/>
          </a:bodyPr>
          <a:lstStyle>
            <a:lvl1pPr>
              <a:defRPr sz="4400" b="1" i="0">
                <a:latin typeface="Poppins SemiBold" pitchFamily="2" charset="77"/>
                <a:cs typeface="Poppins SemiBold" pitchFamily="2" charset="77"/>
              </a:defRPr>
            </a:lvl1pPr>
          </a:lstStyle>
          <a:p>
            <a:r>
              <a:rPr lang="en-US" dirty="0"/>
              <a:t>Chart Title</a:t>
            </a:r>
          </a:p>
        </p:txBody>
      </p:sp>
      <p:sp>
        <p:nvSpPr>
          <p:cNvPr id="2" name="Slide Number Placeholder 3">
            <a:extLst>
              <a:ext uri="{FF2B5EF4-FFF2-40B4-BE49-F238E27FC236}">
                <a16:creationId xmlns:a16="http://schemas.microsoft.com/office/drawing/2014/main" id="{D3ADAC9D-E72A-E948-351B-DB41382961CA}"/>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 name="Slide Number Placeholder 3">
            <a:extLst>
              <a:ext uri="{FF2B5EF4-FFF2-40B4-BE49-F238E27FC236}">
                <a16:creationId xmlns:a16="http://schemas.microsoft.com/office/drawing/2014/main" id="{1A6E7196-7F55-63B7-A163-1C91B6025FCE}"/>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8" name="Picture 7">
            <a:extLst>
              <a:ext uri="{FF2B5EF4-FFF2-40B4-BE49-F238E27FC236}">
                <a16:creationId xmlns:a16="http://schemas.microsoft.com/office/drawing/2014/main" id="{7DB35BE2-89E1-12E6-1351-087BFCC94D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341628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rection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DC1A143-2F66-714E-A060-E2C2D9898C84}"/>
              </a:ext>
            </a:extLst>
          </p:cNvPr>
          <p:cNvSpPr txBox="1">
            <a:spLocks/>
          </p:cNvSpPr>
          <p:nvPr/>
        </p:nvSpPr>
        <p:spPr>
          <a:xfrm>
            <a:off x="1570331" y="2536166"/>
            <a:ext cx="4160617" cy="3441940"/>
          </a:xfrm>
          <a:prstGeom prst="rect">
            <a:avLst/>
          </a:prstGeom>
        </p:spPr>
        <p:txBody>
          <a:bodyPr lIns="0">
            <a:noAutofit/>
          </a:bodyPr>
          <a:lstStyle>
            <a:lvl1pPr marL="0" indent="0" algn="l" defTabSz="914400" rtl="0" eaLnBrk="1" latinLnBrk="0" hangingPunct="1">
              <a:lnSpc>
                <a:spcPct val="120000"/>
              </a:lnSpc>
              <a:spcBef>
                <a:spcPts val="600"/>
              </a:spcBef>
              <a:buFont typeface="Arial" panose="020B0604020202020204" pitchFamily="34" charset="0"/>
              <a:buNone/>
              <a:defRPr sz="1800" kern="1200">
                <a:solidFill>
                  <a:schemeClr val="tx1"/>
                </a:solidFill>
                <a:latin typeface="Poppins" pitchFamily="2" charset="77"/>
                <a:ea typeface="+mn-ea"/>
                <a:cs typeface="Poppins" pitchFamily="2" charset="77"/>
              </a:defRPr>
            </a:lvl1pPr>
            <a:lvl2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Poppins" pitchFamily="2" charset="77"/>
                <a:ea typeface="+mn-ea"/>
                <a:cs typeface="Poppins" pitchFamily="2" charset="77"/>
              </a:defRPr>
            </a:lvl2pPr>
            <a:lvl3pPr marL="0" indent="0" algn="l" defTabSz="914400" rtl="0" eaLnBrk="1" latinLnBrk="0" hangingPunct="1">
              <a:lnSpc>
                <a:spcPct val="120000"/>
              </a:lnSpc>
              <a:spcBef>
                <a:spcPts val="600"/>
              </a:spcBef>
              <a:buFont typeface="Arial" panose="020B0604020202020204" pitchFamily="34" charset="0"/>
              <a:buNone/>
              <a:defRPr sz="1200" kern="1200">
                <a:solidFill>
                  <a:schemeClr val="tx1">
                    <a:alpha val="70000"/>
                  </a:schemeClr>
                </a:solidFill>
                <a:latin typeface="Poppins" pitchFamily="2" charset="77"/>
                <a:ea typeface="+mn-ea"/>
                <a:cs typeface="Poppins" pitchFamily="2" charset="77"/>
              </a:defRPr>
            </a:lvl3pPr>
            <a:lvl4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60000"/>
                  </a:schemeClr>
                </a:solidFill>
                <a:latin typeface="Poppins" pitchFamily="2" charset="77"/>
                <a:ea typeface="+mn-ea"/>
                <a:cs typeface="Poppins" pitchFamily="2" charset="77"/>
              </a:defRPr>
            </a:lvl4pPr>
            <a:lvl5pPr marL="0" indent="0" algn="l" defTabSz="914400" rtl="0" eaLnBrk="1" latinLnBrk="0" hangingPunct="1">
              <a:lnSpc>
                <a:spcPct val="120000"/>
              </a:lnSpc>
              <a:spcBef>
                <a:spcPts val="600"/>
              </a:spcBef>
              <a:buFont typeface="Arial" panose="020B0604020202020204" pitchFamily="34" charset="0"/>
              <a:buNone/>
              <a:defRPr sz="1000" kern="1200">
                <a:solidFill>
                  <a:schemeClr val="tx1">
                    <a:alpha val="50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By watching the file in the DAM Portal you will be alerted if updates to the template have been made. </a:t>
            </a:r>
          </a:p>
          <a:p>
            <a:r>
              <a:rPr lang="en-US" sz="1200" b="0" dirty="0">
                <a:solidFill>
                  <a:schemeClr val="tx1"/>
                </a:solidFill>
              </a:rPr>
              <a:t>We continue to make updates based on feedback and refresh the images.</a:t>
            </a:r>
          </a:p>
          <a:p>
            <a:r>
              <a:rPr lang="en-US" sz="1300" b="1" i="0" kern="1200" dirty="0">
                <a:solidFill>
                  <a:srgbClr val="7030A0"/>
                </a:solidFill>
                <a:latin typeface="Poppins SemiBold" pitchFamily="2" charset="77"/>
                <a:ea typeface="+mn-ea"/>
                <a:cs typeface="Poppins SemiBold" pitchFamily="2" charset="77"/>
              </a:rPr>
              <a:t>Step 1:  Search in the </a:t>
            </a:r>
            <a:r>
              <a:rPr lang="en-US" sz="1300" b="1" i="0" kern="1200" dirty="0">
                <a:solidFill>
                  <a:srgbClr val="7030A0"/>
                </a:solidFill>
                <a:latin typeface="Poppins SemiBold" pitchFamily="2" charset="77"/>
                <a:ea typeface="+mn-ea"/>
                <a:cs typeface="Poppins SemiBold" pitchFamily="2" charset="77"/>
                <a:hlinkClick r:id="rId2"/>
              </a:rPr>
              <a:t>DAM Portal </a:t>
            </a:r>
            <a:r>
              <a:rPr lang="en-US" sz="1300" b="1" i="0" kern="1200" dirty="0">
                <a:solidFill>
                  <a:srgbClr val="7030A0"/>
                </a:solidFill>
                <a:latin typeface="Poppins SemiBold" pitchFamily="2" charset="77"/>
                <a:ea typeface="+mn-ea"/>
                <a:cs typeface="Poppins SemiBold" pitchFamily="2" charset="77"/>
              </a:rPr>
              <a:t>for PowerPoint Template</a:t>
            </a:r>
          </a:p>
          <a:p>
            <a:pPr>
              <a:lnSpc>
                <a:spcPct val="0"/>
              </a:lnSpc>
            </a:pPr>
            <a:endParaRPr lang="en-US" sz="1200" b="0" i="0" kern="1200" dirty="0">
              <a:solidFill>
                <a:srgbClr val="7030A0"/>
              </a:solidFill>
              <a:latin typeface="Poppins SemiBold" pitchFamily="2" charset="77"/>
              <a:ea typeface="+mn-ea"/>
              <a:cs typeface="Poppins SemiBold" pitchFamily="2" charset="77"/>
            </a:endParaRPr>
          </a:p>
          <a:p>
            <a:pPr marL="0" indent="0">
              <a:buNone/>
            </a:pPr>
            <a:r>
              <a:rPr lang="en-US" sz="1300" b="1" i="0" kern="1200" dirty="0">
                <a:solidFill>
                  <a:srgbClr val="7030A0"/>
                </a:solidFill>
                <a:latin typeface="Poppins SemiBold" pitchFamily="2" charset="77"/>
                <a:ea typeface="+mn-ea"/>
                <a:cs typeface="Poppins SemiBold" pitchFamily="2" charset="77"/>
              </a:rPr>
              <a:t>Step 2: Double click on the thumbnail image. In the top right corner click on the eye.</a:t>
            </a:r>
          </a:p>
        </p:txBody>
      </p:sp>
      <p:sp>
        <p:nvSpPr>
          <p:cNvPr id="2" name="TextBox 1">
            <a:extLst>
              <a:ext uri="{FF2B5EF4-FFF2-40B4-BE49-F238E27FC236}">
                <a16:creationId xmlns:a16="http://schemas.microsoft.com/office/drawing/2014/main" id="{5D5B6F96-1B1F-3343-8621-331B5C410D7F}"/>
              </a:ext>
            </a:extLst>
          </p:cNvPr>
          <p:cNvSpPr txBox="1"/>
          <p:nvPr/>
        </p:nvSpPr>
        <p:spPr>
          <a:xfrm>
            <a:off x="1572769" y="1481576"/>
            <a:ext cx="5518144" cy="861774"/>
          </a:xfrm>
          <a:prstGeom prst="rect">
            <a:avLst/>
          </a:prstGeom>
          <a:noFill/>
        </p:spPr>
        <p:txBody>
          <a:bodyPr wrap="square" lIns="0" tIns="0" rIns="0" bIns="0" rtlCol="0">
            <a:spAutoFit/>
          </a:bodyPr>
          <a:lstStyle/>
          <a:p>
            <a:r>
              <a:rPr lang="en-US" sz="2800" b="1" i="0" dirty="0">
                <a:latin typeface="Poppins SemiBold" pitchFamily="2" charset="77"/>
                <a:cs typeface="Poppins SemiBold" pitchFamily="2" charset="77"/>
              </a:rPr>
              <a:t>How to be sure you have the most current template</a:t>
            </a:r>
          </a:p>
        </p:txBody>
      </p:sp>
      <p:sp>
        <p:nvSpPr>
          <p:cNvPr id="17" name="Slide Number Placeholder 3">
            <a:extLst>
              <a:ext uri="{FF2B5EF4-FFF2-40B4-BE49-F238E27FC236}">
                <a16:creationId xmlns:a16="http://schemas.microsoft.com/office/drawing/2014/main" id="{8C3461BA-426B-3749-8999-7F8275A0DCB3}"/>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grpSp>
        <p:nvGrpSpPr>
          <p:cNvPr id="3" name="Group 2">
            <a:extLst>
              <a:ext uri="{FF2B5EF4-FFF2-40B4-BE49-F238E27FC236}">
                <a16:creationId xmlns:a16="http://schemas.microsoft.com/office/drawing/2014/main" id="{2CD63FAF-B13E-4A8A-BDA0-700D731C0AC9}"/>
              </a:ext>
            </a:extLst>
          </p:cNvPr>
          <p:cNvGrpSpPr/>
          <p:nvPr/>
        </p:nvGrpSpPr>
        <p:grpSpPr>
          <a:xfrm>
            <a:off x="7496355" y="1707223"/>
            <a:ext cx="3937901" cy="2956936"/>
            <a:chOff x="7496355" y="1707223"/>
            <a:chExt cx="3937901" cy="2956936"/>
          </a:xfrm>
        </p:grpSpPr>
        <p:grpSp>
          <p:nvGrpSpPr>
            <p:cNvPr id="12" name="Group 11">
              <a:extLst>
                <a:ext uri="{FF2B5EF4-FFF2-40B4-BE49-F238E27FC236}">
                  <a16:creationId xmlns:a16="http://schemas.microsoft.com/office/drawing/2014/main" id="{33F37DB9-EF61-4D8B-A46A-D40FCFBF7E46}"/>
                </a:ext>
              </a:extLst>
            </p:cNvPr>
            <p:cNvGrpSpPr/>
            <p:nvPr/>
          </p:nvGrpSpPr>
          <p:grpSpPr>
            <a:xfrm>
              <a:off x="9900923" y="1707223"/>
              <a:ext cx="1533333" cy="1076190"/>
              <a:chOff x="9888931" y="1421253"/>
              <a:chExt cx="1533333" cy="1076190"/>
            </a:xfrm>
          </p:grpSpPr>
          <p:pic>
            <p:nvPicPr>
              <p:cNvPr id="11" name="Picture 10">
                <a:extLst>
                  <a:ext uri="{FF2B5EF4-FFF2-40B4-BE49-F238E27FC236}">
                    <a16:creationId xmlns:a16="http://schemas.microsoft.com/office/drawing/2014/main" id="{501769DF-5193-4609-BA03-AE8F10CC5610}"/>
                  </a:ext>
                </a:extLst>
              </p:cNvPr>
              <p:cNvPicPr>
                <a:picLocks noChangeAspect="1"/>
              </p:cNvPicPr>
              <p:nvPr/>
            </p:nvPicPr>
            <p:blipFill>
              <a:blip r:embed="rId3"/>
              <a:stretch>
                <a:fillRect/>
              </a:stretch>
            </p:blipFill>
            <p:spPr>
              <a:xfrm>
                <a:off x="9888931" y="1421253"/>
                <a:ext cx="1533333" cy="1076190"/>
              </a:xfrm>
              <a:prstGeom prst="rect">
                <a:avLst/>
              </a:prstGeom>
            </p:spPr>
          </p:pic>
          <p:sp>
            <p:nvSpPr>
              <p:cNvPr id="14" name="Rectangle 13">
                <a:extLst>
                  <a:ext uri="{FF2B5EF4-FFF2-40B4-BE49-F238E27FC236}">
                    <a16:creationId xmlns:a16="http://schemas.microsoft.com/office/drawing/2014/main" id="{9F4CBB6B-62B3-4BD4-A0B7-57904F77EBD8}"/>
                  </a:ext>
                </a:extLst>
              </p:cNvPr>
              <p:cNvSpPr/>
              <p:nvPr/>
            </p:nvSpPr>
            <p:spPr>
              <a:xfrm>
                <a:off x="10213675" y="1481575"/>
                <a:ext cx="691391" cy="709533"/>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Text&#10;&#10;Description automatically generated with medium confidence">
              <a:extLst>
                <a:ext uri="{FF2B5EF4-FFF2-40B4-BE49-F238E27FC236}">
                  <a16:creationId xmlns:a16="http://schemas.microsoft.com/office/drawing/2014/main" id="{9D91CBD2-B61F-4208-AC2E-45D592495B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40"/>
            <a:stretch/>
          </p:blipFill>
          <p:spPr>
            <a:xfrm>
              <a:off x="7496355" y="2635800"/>
              <a:ext cx="3937901" cy="2028359"/>
            </a:xfrm>
            <a:prstGeom prst="rect">
              <a:avLst/>
            </a:prstGeom>
          </p:spPr>
        </p:pic>
      </p:grpSp>
      <p:grpSp>
        <p:nvGrpSpPr>
          <p:cNvPr id="21" name="Group 20">
            <a:extLst>
              <a:ext uri="{FF2B5EF4-FFF2-40B4-BE49-F238E27FC236}">
                <a16:creationId xmlns:a16="http://schemas.microsoft.com/office/drawing/2014/main" id="{43A1A492-B4BF-42A9-8F12-4DAB607D3C2E}"/>
              </a:ext>
            </a:extLst>
          </p:cNvPr>
          <p:cNvGrpSpPr/>
          <p:nvPr/>
        </p:nvGrpSpPr>
        <p:grpSpPr>
          <a:xfrm>
            <a:off x="5644688" y="2477078"/>
            <a:ext cx="5008939" cy="2026321"/>
            <a:chOff x="5679192" y="2477078"/>
            <a:chExt cx="5008939" cy="2026321"/>
          </a:xfrm>
        </p:grpSpPr>
        <p:cxnSp>
          <p:nvCxnSpPr>
            <p:cNvPr id="16" name="Straight Connector 15">
              <a:extLst>
                <a:ext uri="{FF2B5EF4-FFF2-40B4-BE49-F238E27FC236}">
                  <a16:creationId xmlns:a16="http://schemas.microsoft.com/office/drawing/2014/main" id="{7CCFF7A8-8405-4ECD-8268-1ED9F627079A}"/>
                </a:ext>
              </a:extLst>
            </p:cNvPr>
            <p:cNvCxnSpPr>
              <a:cxnSpLocks/>
            </p:cNvCxnSpPr>
            <p:nvPr/>
          </p:nvCxnSpPr>
          <p:spPr>
            <a:xfrm>
              <a:off x="5679192" y="4503399"/>
              <a:ext cx="5008939"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396135-C6DC-4704-9B43-3076E9CE98D9}"/>
                </a:ext>
              </a:extLst>
            </p:cNvPr>
            <p:cNvCxnSpPr>
              <a:cxnSpLocks/>
            </p:cNvCxnSpPr>
            <p:nvPr/>
          </p:nvCxnSpPr>
          <p:spPr>
            <a:xfrm flipV="1">
              <a:off x="10661499" y="2477078"/>
              <a:ext cx="0" cy="2026321"/>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 name="Slide Number Placeholder 3">
            <a:extLst>
              <a:ext uri="{FF2B5EF4-FFF2-40B4-BE49-F238E27FC236}">
                <a16:creationId xmlns:a16="http://schemas.microsoft.com/office/drawing/2014/main" id="{9E75FA5B-2F67-86D3-B5D3-056A52B7A1E6}"/>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grpSp>
        <p:nvGrpSpPr>
          <p:cNvPr id="10" name="Group 9">
            <a:extLst>
              <a:ext uri="{FF2B5EF4-FFF2-40B4-BE49-F238E27FC236}">
                <a16:creationId xmlns:a16="http://schemas.microsoft.com/office/drawing/2014/main" id="{519B792D-FD1F-7D78-62EF-321AE4A30BD2}"/>
              </a:ext>
            </a:extLst>
          </p:cNvPr>
          <p:cNvGrpSpPr/>
          <p:nvPr/>
        </p:nvGrpSpPr>
        <p:grpSpPr>
          <a:xfrm>
            <a:off x="7496355" y="1707223"/>
            <a:ext cx="3937901" cy="2956936"/>
            <a:chOff x="7496355" y="1707223"/>
            <a:chExt cx="3937901" cy="2956936"/>
          </a:xfrm>
        </p:grpSpPr>
        <p:grpSp>
          <p:nvGrpSpPr>
            <p:cNvPr id="13" name="Group 12">
              <a:extLst>
                <a:ext uri="{FF2B5EF4-FFF2-40B4-BE49-F238E27FC236}">
                  <a16:creationId xmlns:a16="http://schemas.microsoft.com/office/drawing/2014/main" id="{16DF3681-48A1-B6BA-93CF-25E45762A42B}"/>
                </a:ext>
              </a:extLst>
            </p:cNvPr>
            <p:cNvGrpSpPr/>
            <p:nvPr/>
          </p:nvGrpSpPr>
          <p:grpSpPr>
            <a:xfrm>
              <a:off x="9900923" y="1707223"/>
              <a:ext cx="1533333" cy="1076190"/>
              <a:chOff x="9888931" y="1421253"/>
              <a:chExt cx="1533333" cy="1076190"/>
            </a:xfrm>
          </p:grpSpPr>
          <p:pic>
            <p:nvPicPr>
              <p:cNvPr id="20" name="Picture 19">
                <a:extLst>
                  <a:ext uri="{FF2B5EF4-FFF2-40B4-BE49-F238E27FC236}">
                    <a16:creationId xmlns:a16="http://schemas.microsoft.com/office/drawing/2014/main" id="{9864287E-C341-1EB3-4517-19D653F15FDF}"/>
                  </a:ext>
                </a:extLst>
              </p:cNvPr>
              <p:cNvPicPr>
                <a:picLocks noChangeAspect="1"/>
              </p:cNvPicPr>
              <p:nvPr/>
            </p:nvPicPr>
            <p:blipFill>
              <a:blip r:embed="rId3"/>
              <a:stretch>
                <a:fillRect/>
              </a:stretch>
            </p:blipFill>
            <p:spPr>
              <a:xfrm>
                <a:off x="9888931" y="1421253"/>
                <a:ext cx="1533333" cy="1076190"/>
              </a:xfrm>
              <a:prstGeom prst="rect">
                <a:avLst/>
              </a:prstGeom>
            </p:spPr>
          </p:pic>
          <p:sp>
            <p:nvSpPr>
              <p:cNvPr id="22" name="Rectangle 21">
                <a:extLst>
                  <a:ext uri="{FF2B5EF4-FFF2-40B4-BE49-F238E27FC236}">
                    <a16:creationId xmlns:a16="http://schemas.microsoft.com/office/drawing/2014/main" id="{2F8A5B2A-3A8E-DB5C-61F4-C7591A25B59C}"/>
                  </a:ext>
                </a:extLst>
              </p:cNvPr>
              <p:cNvSpPr/>
              <p:nvPr/>
            </p:nvSpPr>
            <p:spPr>
              <a:xfrm>
                <a:off x="10213675" y="1481575"/>
                <a:ext cx="691391" cy="709533"/>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Text&#10;&#10;Description automatically generated with medium confidence">
              <a:extLst>
                <a:ext uri="{FF2B5EF4-FFF2-40B4-BE49-F238E27FC236}">
                  <a16:creationId xmlns:a16="http://schemas.microsoft.com/office/drawing/2014/main" id="{54FAC584-007E-20F1-E4BD-39C38D8E57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40"/>
            <a:stretch/>
          </p:blipFill>
          <p:spPr>
            <a:xfrm>
              <a:off x="7496355" y="2635800"/>
              <a:ext cx="3937901" cy="2028359"/>
            </a:xfrm>
            <a:prstGeom prst="rect">
              <a:avLst/>
            </a:prstGeom>
          </p:spPr>
        </p:pic>
      </p:grpSp>
      <p:grpSp>
        <p:nvGrpSpPr>
          <p:cNvPr id="23" name="Group 22">
            <a:extLst>
              <a:ext uri="{FF2B5EF4-FFF2-40B4-BE49-F238E27FC236}">
                <a16:creationId xmlns:a16="http://schemas.microsoft.com/office/drawing/2014/main" id="{90084477-E878-3AEA-0F8C-AE78BEDED21D}"/>
              </a:ext>
            </a:extLst>
          </p:cNvPr>
          <p:cNvGrpSpPr/>
          <p:nvPr/>
        </p:nvGrpSpPr>
        <p:grpSpPr>
          <a:xfrm>
            <a:off x="5644688" y="2477078"/>
            <a:ext cx="5008939" cy="2026321"/>
            <a:chOff x="5679192" y="2477078"/>
            <a:chExt cx="5008939" cy="2026321"/>
          </a:xfrm>
        </p:grpSpPr>
        <p:cxnSp>
          <p:nvCxnSpPr>
            <p:cNvPr id="24" name="Straight Connector 23">
              <a:extLst>
                <a:ext uri="{FF2B5EF4-FFF2-40B4-BE49-F238E27FC236}">
                  <a16:creationId xmlns:a16="http://schemas.microsoft.com/office/drawing/2014/main" id="{F2999DAC-3355-A0C6-B134-5497E46CF0F6}"/>
                </a:ext>
              </a:extLst>
            </p:cNvPr>
            <p:cNvCxnSpPr>
              <a:cxnSpLocks/>
            </p:cNvCxnSpPr>
            <p:nvPr/>
          </p:nvCxnSpPr>
          <p:spPr>
            <a:xfrm>
              <a:off x="5679192" y="4503399"/>
              <a:ext cx="5008939"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DB5174-147B-5277-9AEB-64CA41B82850}"/>
                </a:ext>
              </a:extLst>
            </p:cNvPr>
            <p:cNvCxnSpPr>
              <a:cxnSpLocks/>
            </p:cNvCxnSpPr>
            <p:nvPr/>
          </p:nvCxnSpPr>
          <p:spPr>
            <a:xfrm flipV="1">
              <a:off x="10661499" y="2477078"/>
              <a:ext cx="0" cy="2026321"/>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7" name="Picture 26" descr="A white and blue background with red text&#10;&#10;Description automatically generated">
            <a:extLst>
              <a:ext uri="{FF2B5EF4-FFF2-40B4-BE49-F238E27FC236}">
                <a16:creationId xmlns:a16="http://schemas.microsoft.com/office/drawing/2014/main" id="{AF602F58-A7B3-C6F4-102E-96E0879084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605" y="2997263"/>
            <a:ext cx="2305464" cy="1317408"/>
          </a:xfrm>
          <a:prstGeom prst="rect">
            <a:avLst/>
          </a:prstGeom>
        </p:spPr>
      </p:pic>
      <p:sp>
        <p:nvSpPr>
          <p:cNvPr id="28" name="Slide Number Placeholder 3">
            <a:extLst>
              <a:ext uri="{FF2B5EF4-FFF2-40B4-BE49-F238E27FC236}">
                <a16:creationId xmlns:a16="http://schemas.microsoft.com/office/drawing/2014/main" id="{EE389C3C-5C49-C2EC-4CC7-70A98D1D9CD8}"/>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grpSp>
        <p:nvGrpSpPr>
          <p:cNvPr id="29" name="Group 28">
            <a:extLst>
              <a:ext uri="{FF2B5EF4-FFF2-40B4-BE49-F238E27FC236}">
                <a16:creationId xmlns:a16="http://schemas.microsoft.com/office/drawing/2014/main" id="{B37C32B9-7A30-232E-464B-DE4A12EB10FF}"/>
              </a:ext>
            </a:extLst>
          </p:cNvPr>
          <p:cNvGrpSpPr/>
          <p:nvPr userDrawn="1"/>
        </p:nvGrpSpPr>
        <p:grpSpPr>
          <a:xfrm>
            <a:off x="7496355" y="1707223"/>
            <a:ext cx="3937901" cy="2956936"/>
            <a:chOff x="7496355" y="1707223"/>
            <a:chExt cx="3937901" cy="2956936"/>
          </a:xfrm>
        </p:grpSpPr>
        <p:grpSp>
          <p:nvGrpSpPr>
            <p:cNvPr id="30" name="Group 29">
              <a:extLst>
                <a:ext uri="{FF2B5EF4-FFF2-40B4-BE49-F238E27FC236}">
                  <a16:creationId xmlns:a16="http://schemas.microsoft.com/office/drawing/2014/main" id="{C8C9A025-873B-F343-61CE-DB94E2B6CC87}"/>
                </a:ext>
              </a:extLst>
            </p:cNvPr>
            <p:cNvGrpSpPr/>
            <p:nvPr userDrawn="1"/>
          </p:nvGrpSpPr>
          <p:grpSpPr>
            <a:xfrm>
              <a:off x="9900923" y="1707223"/>
              <a:ext cx="1533333" cy="1076190"/>
              <a:chOff x="9888931" y="1421253"/>
              <a:chExt cx="1533333" cy="1076190"/>
            </a:xfrm>
          </p:grpSpPr>
          <p:pic>
            <p:nvPicPr>
              <p:cNvPr id="32" name="Picture 31">
                <a:extLst>
                  <a:ext uri="{FF2B5EF4-FFF2-40B4-BE49-F238E27FC236}">
                    <a16:creationId xmlns:a16="http://schemas.microsoft.com/office/drawing/2014/main" id="{5D242776-0C3F-FC5D-B218-F4791672DEFD}"/>
                  </a:ext>
                </a:extLst>
              </p:cNvPr>
              <p:cNvPicPr>
                <a:picLocks noChangeAspect="1"/>
              </p:cNvPicPr>
              <p:nvPr userDrawn="1"/>
            </p:nvPicPr>
            <p:blipFill>
              <a:blip r:embed="rId3"/>
              <a:stretch>
                <a:fillRect/>
              </a:stretch>
            </p:blipFill>
            <p:spPr>
              <a:xfrm>
                <a:off x="9888931" y="1421253"/>
                <a:ext cx="1533333" cy="1076190"/>
              </a:xfrm>
              <a:prstGeom prst="rect">
                <a:avLst/>
              </a:prstGeom>
            </p:spPr>
          </p:pic>
          <p:sp>
            <p:nvSpPr>
              <p:cNvPr id="33" name="Rectangle 32">
                <a:extLst>
                  <a:ext uri="{FF2B5EF4-FFF2-40B4-BE49-F238E27FC236}">
                    <a16:creationId xmlns:a16="http://schemas.microsoft.com/office/drawing/2014/main" id="{17918447-51B1-0E09-515D-016DA4EAE7A5}"/>
                  </a:ext>
                </a:extLst>
              </p:cNvPr>
              <p:cNvSpPr/>
              <p:nvPr userDrawn="1"/>
            </p:nvSpPr>
            <p:spPr>
              <a:xfrm>
                <a:off x="10213675" y="1481575"/>
                <a:ext cx="691391" cy="709533"/>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descr="Text&#10;&#10;Description automatically generated with medium confidence">
              <a:extLst>
                <a:ext uri="{FF2B5EF4-FFF2-40B4-BE49-F238E27FC236}">
                  <a16:creationId xmlns:a16="http://schemas.microsoft.com/office/drawing/2014/main" id="{375B2C4D-8E83-7346-EDF8-B962B12006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840"/>
            <a:stretch/>
          </p:blipFill>
          <p:spPr>
            <a:xfrm>
              <a:off x="7496355" y="2635800"/>
              <a:ext cx="3937901" cy="2028359"/>
            </a:xfrm>
            <a:prstGeom prst="rect">
              <a:avLst/>
            </a:prstGeom>
          </p:spPr>
        </p:pic>
      </p:grpSp>
      <p:grpSp>
        <p:nvGrpSpPr>
          <p:cNvPr id="34" name="Group 33">
            <a:extLst>
              <a:ext uri="{FF2B5EF4-FFF2-40B4-BE49-F238E27FC236}">
                <a16:creationId xmlns:a16="http://schemas.microsoft.com/office/drawing/2014/main" id="{F211B4B0-1436-53C1-0AD5-1901851F7E02}"/>
              </a:ext>
            </a:extLst>
          </p:cNvPr>
          <p:cNvGrpSpPr/>
          <p:nvPr userDrawn="1"/>
        </p:nvGrpSpPr>
        <p:grpSpPr>
          <a:xfrm>
            <a:off x="5644688" y="2477078"/>
            <a:ext cx="5008939" cy="2026321"/>
            <a:chOff x="5679192" y="2477078"/>
            <a:chExt cx="5008939" cy="2026321"/>
          </a:xfrm>
        </p:grpSpPr>
        <p:cxnSp>
          <p:nvCxnSpPr>
            <p:cNvPr id="35" name="Straight Connector 34">
              <a:extLst>
                <a:ext uri="{FF2B5EF4-FFF2-40B4-BE49-F238E27FC236}">
                  <a16:creationId xmlns:a16="http://schemas.microsoft.com/office/drawing/2014/main" id="{573CCCF2-F20C-C072-6398-488DD5154EB2}"/>
                </a:ext>
              </a:extLst>
            </p:cNvPr>
            <p:cNvCxnSpPr>
              <a:cxnSpLocks/>
            </p:cNvCxnSpPr>
            <p:nvPr userDrawn="1"/>
          </p:nvCxnSpPr>
          <p:spPr>
            <a:xfrm>
              <a:off x="5679192" y="4503399"/>
              <a:ext cx="5008939"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273096-F9B0-DC9B-4D21-B77C33A355C2}"/>
                </a:ext>
              </a:extLst>
            </p:cNvPr>
            <p:cNvCxnSpPr>
              <a:cxnSpLocks/>
            </p:cNvCxnSpPr>
            <p:nvPr userDrawn="1"/>
          </p:nvCxnSpPr>
          <p:spPr>
            <a:xfrm flipV="1">
              <a:off x="10661499" y="2477078"/>
              <a:ext cx="0" cy="2026321"/>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37" name="Picture 36" descr="A white and blue background with red text&#10;&#10;Description automatically generated">
            <a:extLst>
              <a:ext uri="{FF2B5EF4-FFF2-40B4-BE49-F238E27FC236}">
                <a16:creationId xmlns:a16="http://schemas.microsoft.com/office/drawing/2014/main" id="{557FAA21-6809-E6FA-FD80-1646B7A909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87605" y="2997263"/>
            <a:ext cx="2305464" cy="1317408"/>
          </a:xfrm>
          <a:prstGeom prst="rect">
            <a:avLst/>
          </a:prstGeom>
        </p:spPr>
      </p:pic>
      <p:pic>
        <p:nvPicPr>
          <p:cNvPr id="38" name="Picture 37">
            <a:extLst>
              <a:ext uri="{FF2B5EF4-FFF2-40B4-BE49-F238E27FC236}">
                <a16:creationId xmlns:a16="http://schemas.microsoft.com/office/drawing/2014/main" id="{4E8ACFDF-DA74-ADA2-AD59-6EC6AC8E14E5}"/>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1908860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 Tex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5331B36E-F88F-6541-A9EB-683988B7A6CA}"/>
              </a:ext>
            </a:extLst>
          </p:cNvPr>
          <p:cNvSpPr>
            <a:spLocks noGrp="1"/>
          </p:cNvSpPr>
          <p:nvPr>
            <p:ph type="chart" sz="quarter" idx="10"/>
          </p:nvPr>
        </p:nvSpPr>
        <p:spPr>
          <a:xfrm>
            <a:off x="6773584" y="938944"/>
            <a:ext cx="4536375" cy="4980112"/>
          </a:xfrm>
        </p:spPr>
        <p:txBody>
          <a:bodyPr/>
          <a:lstStyle/>
          <a:p>
            <a:r>
              <a:rPr lang="en-US" dirty="0"/>
              <a:t>Click icon to add chart</a:t>
            </a:r>
          </a:p>
        </p:txBody>
      </p:sp>
      <p:sp>
        <p:nvSpPr>
          <p:cNvPr id="19" name="Slide Number Placeholder 3">
            <a:extLst>
              <a:ext uri="{FF2B5EF4-FFF2-40B4-BE49-F238E27FC236}">
                <a16:creationId xmlns:a16="http://schemas.microsoft.com/office/drawing/2014/main" id="{25A7217F-514F-5C4F-8652-1D8416D4B884}"/>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25" name="Title 1">
            <a:extLst>
              <a:ext uri="{FF2B5EF4-FFF2-40B4-BE49-F238E27FC236}">
                <a16:creationId xmlns:a16="http://schemas.microsoft.com/office/drawing/2014/main" id="{02900EE2-C6B8-B940-BCA8-9410B2FF19F1}"/>
              </a:ext>
            </a:extLst>
          </p:cNvPr>
          <p:cNvSpPr>
            <a:spLocks noGrp="1"/>
          </p:cNvSpPr>
          <p:nvPr>
            <p:ph type="title" hasCustomPrompt="1"/>
          </p:nvPr>
        </p:nvSpPr>
        <p:spPr>
          <a:xfrm>
            <a:off x="1385642" y="2719103"/>
            <a:ext cx="4447890" cy="748788"/>
          </a:xfrm>
        </p:spPr>
        <p:txBody>
          <a:bodyPr anchor="b" anchorCtr="0">
            <a:noAutofit/>
          </a:bodyPr>
          <a:lstStyle>
            <a:lvl1pPr>
              <a:defRPr sz="4400" b="1" i="0">
                <a:latin typeface="Poppins SemiBold" pitchFamily="2" charset="77"/>
                <a:cs typeface="Poppins SemiBold" pitchFamily="2" charset="77"/>
              </a:defRPr>
            </a:lvl1pPr>
          </a:lstStyle>
          <a:p>
            <a:r>
              <a:rPr lang="en-US" dirty="0"/>
              <a:t>Chart Title</a:t>
            </a:r>
          </a:p>
        </p:txBody>
      </p:sp>
      <p:sp>
        <p:nvSpPr>
          <p:cNvPr id="13" name="Text Placeholder 9">
            <a:extLst>
              <a:ext uri="{FF2B5EF4-FFF2-40B4-BE49-F238E27FC236}">
                <a16:creationId xmlns:a16="http://schemas.microsoft.com/office/drawing/2014/main" id="{DDCD4644-7AC5-4C6B-8067-61AA13EF0906}"/>
              </a:ext>
            </a:extLst>
          </p:cNvPr>
          <p:cNvSpPr>
            <a:spLocks noGrp="1"/>
          </p:cNvSpPr>
          <p:nvPr>
            <p:ph type="body" sz="quarter" idx="16" hasCustomPrompt="1"/>
          </p:nvPr>
        </p:nvSpPr>
        <p:spPr>
          <a:xfrm>
            <a:off x="1361766" y="4411321"/>
            <a:ext cx="4571998" cy="1983924"/>
          </a:xfrm>
        </p:spPr>
        <p:txBody>
          <a:bodyPr>
            <a:normAutofit/>
          </a:bodyPr>
          <a:lstStyle>
            <a:lvl1pPr marL="171450" indent="-171450">
              <a:buClr>
                <a:schemeClr val="accent1"/>
              </a:buClr>
              <a:buSzPct val="110000"/>
              <a:buFont typeface="Arial" panose="020B0604020202020204" pitchFamily="34" charset="0"/>
              <a:buChar char="•"/>
              <a:defRPr sz="1400">
                <a:solidFill>
                  <a:schemeClr val="tx1"/>
                </a:solidFill>
              </a:defRPr>
            </a:lvl1pPr>
            <a:lvl2pPr>
              <a:defRPr sz="1200"/>
            </a:lvl2pPr>
            <a:lvl3pPr>
              <a:defRPr sz="1200"/>
            </a:lvl3pPr>
            <a:lvl4pPr>
              <a:defRPr sz="1200"/>
            </a:lvl4pPr>
            <a:lvl5pPr>
              <a:defRPr sz="1200"/>
            </a:lvl5pPr>
          </a:lstStyle>
          <a:p>
            <a:pPr lvl="0"/>
            <a:r>
              <a:rPr lang="en-US" dirty="0"/>
              <a:t>Bullets that describe your chart go here.</a:t>
            </a:r>
          </a:p>
          <a:p>
            <a:pPr lvl="0"/>
            <a:r>
              <a:rPr lang="en-US" dirty="0"/>
              <a:t>Another bullet.</a:t>
            </a:r>
          </a:p>
          <a:p>
            <a:pPr lvl="0"/>
            <a:r>
              <a:rPr lang="en-US" dirty="0"/>
              <a:t>And another bullet.</a:t>
            </a:r>
          </a:p>
        </p:txBody>
      </p:sp>
      <p:sp>
        <p:nvSpPr>
          <p:cNvPr id="2" name="Slide Number Placeholder 3">
            <a:extLst>
              <a:ext uri="{FF2B5EF4-FFF2-40B4-BE49-F238E27FC236}">
                <a16:creationId xmlns:a16="http://schemas.microsoft.com/office/drawing/2014/main" id="{E0227A79-4FA3-1C31-9079-F2B868E94987}"/>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7" name="Text Placeholder 9">
            <a:extLst>
              <a:ext uri="{FF2B5EF4-FFF2-40B4-BE49-F238E27FC236}">
                <a16:creationId xmlns:a16="http://schemas.microsoft.com/office/drawing/2014/main" id="{D05843A1-C5A1-1137-BD5A-2704D0367B3C}"/>
              </a:ext>
            </a:extLst>
          </p:cNvPr>
          <p:cNvSpPr>
            <a:spLocks noGrp="1"/>
          </p:cNvSpPr>
          <p:nvPr>
            <p:ph type="body" sz="quarter" idx="23" hasCustomPrompt="1"/>
          </p:nvPr>
        </p:nvSpPr>
        <p:spPr>
          <a:xfrm>
            <a:off x="1361766" y="3875611"/>
            <a:ext cx="4571998" cy="387343"/>
          </a:xfrm>
        </p:spPr>
        <p:txBody>
          <a:bodyPr anchor="ctr" anchorCtr="0">
            <a:noAutofit/>
          </a:bodyPr>
          <a:lstStyle>
            <a:lvl1pPr>
              <a:defRPr sz="1800" b="0" i="0" spc="0" baseline="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Subtitle</a:t>
            </a:r>
          </a:p>
        </p:txBody>
      </p:sp>
      <p:sp>
        <p:nvSpPr>
          <p:cNvPr id="4" name="Slide Number Placeholder 3">
            <a:extLst>
              <a:ext uri="{FF2B5EF4-FFF2-40B4-BE49-F238E27FC236}">
                <a16:creationId xmlns:a16="http://schemas.microsoft.com/office/drawing/2014/main" id="{B4B75894-339B-FC52-C096-0A350D430423}"/>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9" name="Picture 8">
            <a:extLst>
              <a:ext uri="{FF2B5EF4-FFF2-40B4-BE49-F238E27FC236}">
                <a16:creationId xmlns:a16="http://schemas.microsoft.com/office/drawing/2014/main" id="{9C5F7ED9-78CF-61AD-2CC3-E5EA0ACA46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275876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chedule/Roadm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860443-FD8D-C647-9981-2101967BE972}"/>
              </a:ext>
            </a:extLst>
          </p:cNvPr>
          <p:cNvSpPr/>
          <p:nvPr/>
        </p:nvSpPr>
        <p:spPr>
          <a:xfrm rot="5400000">
            <a:off x="5850824" y="-15802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5" name="Rectangle 4">
            <a:extLst>
              <a:ext uri="{FF2B5EF4-FFF2-40B4-BE49-F238E27FC236}">
                <a16:creationId xmlns:a16="http://schemas.microsoft.com/office/drawing/2014/main" id="{569ACF0B-29CC-444C-B342-4E55A2FBDDAA}"/>
              </a:ext>
            </a:extLst>
          </p:cNvPr>
          <p:cNvSpPr/>
          <p:nvPr/>
        </p:nvSpPr>
        <p:spPr>
          <a:xfrm rot="5400000">
            <a:off x="5850824" y="-11230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6" name="Rectangle 5">
            <a:extLst>
              <a:ext uri="{FF2B5EF4-FFF2-40B4-BE49-F238E27FC236}">
                <a16:creationId xmlns:a16="http://schemas.microsoft.com/office/drawing/2014/main" id="{8131DCF3-B764-9941-8237-3C2696AE4F39}"/>
              </a:ext>
            </a:extLst>
          </p:cNvPr>
          <p:cNvSpPr/>
          <p:nvPr/>
        </p:nvSpPr>
        <p:spPr>
          <a:xfrm rot="5400000">
            <a:off x="5850823" y="-665846"/>
            <a:ext cx="365125" cy="9269229"/>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7" name="Rectangle 6">
            <a:extLst>
              <a:ext uri="{FF2B5EF4-FFF2-40B4-BE49-F238E27FC236}">
                <a16:creationId xmlns:a16="http://schemas.microsoft.com/office/drawing/2014/main" id="{217B8014-C26D-1B4C-94D9-CCC6A2277EC5}"/>
              </a:ext>
            </a:extLst>
          </p:cNvPr>
          <p:cNvSpPr/>
          <p:nvPr/>
        </p:nvSpPr>
        <p:spPr>
          <a:xfrm rot="5400000">
            <a:off x="5850824" y="-208650"/>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8" name="Rectangle 7">
            <a:extLst>
              <a:ext uri="{FF2B5EF4-FFF2-40B4-BE49-F238E27FC236}">
                <a16:creationId xmlns:a16="http://schemas.microsoft.com/office/drawing/2014/main" id="{B729337C-F9B3-3940-AB73-824C436A978D}"/>
              </a:ext>
            </a:extLst>
          </p:cNvPr>
          <p:cNvSpPr/>
          <p:nvPr/>
        </p:nvSpPr>
        <p:spPr>
          <a:xfrm rot="5400000">
            <a:off x="5850823" y="248546"/>
            <a:ext cx="365125" cy="926922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9" name="Rectangle 8">
            <a:extLst>
              <a:ext uri="{FF2B5EF4-FFF2-40B4-BE49-F238E27FC236}">
                <a16:creationId xmlns:a16="http://schemas.microsoft.com/office/drawing/2014/main" id="{E5A44CF5-E999-044F-8010-85645F6C7783}"/>
              </a:ext>
            </a:extLst>
          </p:cNvPr>
          <p:cNvSpPr/>
          <p:nvPr/>
        </p:nvSpPr>
        <p:spPr>
          <a:xfrm rot="5400000">
            <a:off x="5846377" y="710140"/>
            <a:ext cx="365125" cy="9260427"/>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7" name="Text Placeholder 8">
            <a:extLst>
              <a:ext uri="{FF2B5EF4-FFF2-40B4-BE49-F238E27FC236}">
                <a16:creationId xmlns:a16="http://schemas.microsoft.com/office/drawing/2014/main" id="{E96AC74F-F8D6-6046-B553-94349D1BC233}"/>
              </a:ext>
            </a:extLst>
          </p:cNvPr>
          <p:cNvSpPr>
            <a:spLocks noGrp="1"/>
          </p:cNvSpPr>
          <p:nvPr>
            <p:ph type="body" sz="quarter" idx="22" hasCustomPrompt="1"/>
          </p:nvPr>
        </p:nvSpPr>
        <p:spPr>
          <a:xfrm>
            <a:off x="1398727" y="2868549"/>
            <a:ext cx="1480042" cy="365126"/>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18" name="Text Placeholder 8">
            <a:extLst>
              <a:ext uri="{FF2B5EF4-FFF2-40B4-BE49-F238E27FC236}">
                <a16:creationId xmlns:a16="http://schemas.microsoft.com/office/drawing/2014/main" id="{3ACB9484-C9F1-CA43-BDA3-70333AA2D7DC}"/>
              </a:ext>
            </a:extLst>
          </p:cNvPr>
          <p:cNvSpPr>
            <a:spLocks noGrp="1"/>
          </p:cNvSpPr>
          <p:nvPr>
            <p:ph type="body" sz="quarter" idx="23" hasCustomPrompt="1"/>
          </p:nvPr>
        </p:nvSpPr>
        <p:spPr>
          <a:xfrm>
            <a:off x="2466323" y="3325749"/>
            <a:ext cx="4976635" cy="365126"/>
          </a:xfrm>
          <a:prstGeom prst="rect">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19" name="Text Placeholder 8">
            <a:extLst>
              <a:ext uri="{FF2B5EF4-FFF2-40B4-BE49-F238E27FC236}">
                <a16:creationId xmlns:a16="http://schemas.microsoft.com/office/drawing/2014/main" id="{362D86BC-02E1-0E46-A9CA-14B117C48ED6}"/>
              </a:ext>
            </a:extLst>
          </p:cNvPr>
          <p:cNvSpPr>
            <a:spLocks noGrp="1"/>
          </p:cNvSpPr>
          <p:nvPr>
            <p:ph type="body" sz="quarter" idx="24" hasCustomPrompt="1"/>
          </p:nvPr>
        </p:nvSpPr>
        <p:spPr>
          <a:xfrm>
            <a:off x="1398727" y="3786199"/>
            <a:ext cx="4523280" cy="365126"/>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solidFill>
                  <a:schemeClr val="tx1"/>
                </a:solidFill>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20" name="Text Placeholder 8">
            <a:extLst>
              <a:ext uri="{FF2B5EF4-FFF2-40B4-BE49-F238E27FC236}">
                <a16:creationId xmlns:a16="http://schemas.microsoft.com/office/drawing/2014/main" id="{695277A5-614B-3647-846F-F5C435EB90E8}"/>
              </a:ext>
            </a:extLst>
          </p:cNvPr>
          <p:cNvSpPr>
            <a:spLocks noGrp="1"/>
          </p:cNvSpPr>
          <p:nvPr>
            <p:ph type="body" sz="quarter" idx="25" hasCustomPrompt="1"/>
          </p:nvPr>
        </p:nvSpPr>
        <p:spPr>
          <a:xfrm>
            <a:off x="2976633" y="4240141"/>
            <a:ext cx="6076105" cy="365126"/>
          </a:xfrm>
          <a:prstGeom prst="rect">
            <a:avLst/>
          </a:prstGeom>
          <a:solidFill>
            <a:schemeClr val="accent4"/>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solidFill>
                  <a:schemeClr val="bg1"/>
                </a:solidFill>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21" name="Text Placeholder 8">
            <a:extLst>
              <a:ext uri="{FF2B5EF4-FFF2-40B4-BE49-F238E27FC236}">
                <a16:creationId xmlns:a16="http://schemas.microsoft.com/office/drawing/2014/main" id="{AD192381-0A11-1847-AE73-2CC18E6F6665}"/>
              </a:ext>
            </a:extLst>
          </p:cNvPr>
          <p:cNvSpPr>
            <a:spLocks noGrp="1"/>
          </p:cNvSpPr>
          <p:nvPr>
            <p:ph type="body" sz="quarter" idx="26" hasCustomPrompt="1"/>
          </p:nvPr>
        </p:nvSpPr>
        <p:spPr>
          <a:xfrm>
            <a:off x="4524259" y="4700596"/>
            <a:ext cx="5603990" cy="365126"/>
          </a:xfrm>
          <a:prstGeom prst="rect">
            <a:avLst/>
          </a:prstGeom>
          <a:solidFill>
            <a:schemeClr val="accent4"/>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solidFill>
                  <a:schemeClr val="tx1"/>
                </a:solidFill>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22" name="Text Placeholder 8">
            <a:extLst>
              <a:ext uri="{FF2B5EF4-FFF2-40B4-BE49-F238E27FC236}">
                <a16:creationId xmlns:a16="http://schemas.microsoft.com/office/drawing/2014/main" id="{2207D4D9-425A-C24E-B436-BA714BCEF896}"/>
              </a:ext>
            </a:extLst>
          </p:cNvPr>
          <p:cNvSpPr>
            <a:spLocks noGrp="1"/>
          </p:cNvSpPr>
          <p:nvPr>
            <p:ph type="body" sz="quarter" idx="27" hasCustomPrompt="1"/>
          </p:nvPr>
        </p:nvSpPr>
        <p:spPr>
          <a:xfrm>
            <a:off x="9113320" y="5157789"/>
            <a:ext cx="1545833" cy="365127"/>
          </a:xfrm>
          <a:prstGeom prst="rect">
            <a:avLst/>
          </a:prstGeom>
          <a:solidFill>
            <a:schemeClr val="bg2"/>
          </a:solidFill>
          <a:ln>
            <a:noFill/>
          </a:ln>
        </p:spPr>
        <p:style>
          <a:lnRef idx="1">
            <a:schemeClr val="accent2"/>
          </a:lnRef>
          <a:fillRef idx="3">
            <a:schemeClr val="accent2"/>
          </a:fillRef>
          <a:effectRef idx="2">
            <a:schemeClr val="accent2"/>
          </a:effectRef>
          <a:fontRef idx="minor">
            <a:schemeClr val="lt1"/>
          </a:fontRef>
        </p:style>
        <p:txBody>
          <a:bodyPr lIns="182880" anchor="ctr" anchorCtr="0">
            <a:noAutofit/>
          </a:bodyPr>
          <a:lstStyle>
            <a:lvl1pPr algn="l">
              <a:defRPr sz="1000" b="1" i="0">
                <a:solidFill>
                  <a:schemeClr val="tx1"/>
                </a:solidFill>
                <a:latin typeface="Poppins SemiBold" pitchFamily="2" charset="77"/>
                <a:cs typeface="Poppins SemiBold" pitchFamily="2" charset="77"/>
              </a:defRPr>
            </a:lvl1pPr>
            <a:lvl2pPr algn="ctr">
              <a:defRPr sz="1200"/>
            </a:lvl2pPr>
            <a:lvl3pPr algn="ctr">
              <a:defRPr sz="1200"/>
            </a:lvl3pPr>
            <a:lvl4pPr algn="ctr">
              <a:defRPr sz="1200"/>
            </a:lvl4pPr>
            <a:lvl5pPr algn="ctr">
              <a:defRPr sz="1200"/>
            </a:lvl5pPr>
          </a:lstStyle>
          <a:p>
            <a:pPr lvl="0"/>
            <a:r>
              <a:rPr lang="en-US" dirty="0"/>
              <a:t>Click to change</a:t>
            </a:r>
          </a:p>
        </p:txBody>
      </p:sp>
      <p:sp>
        <p:nvSpPr>
          <p:cNvPr id="23" name="Text Placeholder 9">
            <a:extLst>
              <a:ext uri="{FF2B5EF4-FFF2-40B4-BE49-F238E27FC236}">
                <a16:creationId xmlns:a16="http://schemas.microsoft.com/office/drawing/2014/main" id="{35DAAB7D-E9A0-6D45-9ACE-CFB9085DB202}"/>
              </a:ext>
            </a:extLst>
          </p:cNvPr>
          <p:cNvSpPr>
            <a:spLocks noGrp="1"/>
          </p:cNvSpPr>
          <p:nvPr>
            <p:ph type="body" sz="quarter" idx="15" hasCustomPrompt="1"/>
          </p:nvPr>
        </p:nvSpPr>
        <p:spPr>
          <a:xfrm>
            <a:off x="1404878" y="2447369"/>
            <a:ext cx="1321875"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24" name="Text Placeholder 9">
            <a:extLst>
              <a:ext uri="{FF2B5EF4-FFF2-40B4-BE49-F238E27FC236}">
                <a16:creationId xmlns:a16="http://schemas.microsoft.com/office/drawing/2014/main" id="{BDA1EE7C-7C78-1F45-A4C6-16CF471FEEDE}"/>
              </a:ext>
            </a:extLst>
          </p:cNvPr>
          <p:cNvSpPr>
            <a:spLocks noGrp="1"/>
          </p:cNvSpPr>
          <p:nvPr>
            <p:ph type="body" sz="quarter" idx="28" hasCustomPrompt="1"/>
          </p:nvPr>
        </p:nvSpPr>
        <p:spPr>
          <a:xfrm>
            <a:off x="2990557" y="2447369"/>
            <a:ext cx="1321875"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27" name="Text Placeholder 9">
            <a:extLst>
              <a:ext uri="{FF2B5EF4-FFF2-40B4-BE49-F238E27FC236}">
                <a16:creationId xmlns:a16="http://schemas.microsoft.com/office/drawing/2014/main" id="{E18857CE-1B3B-A545-822F-900E3FB6855D}"/>
              </a:ext>
            </a:extLst>
          </p:cNvPr>
          <p:cNvSpPr>
            <a:spLocks noGrp="1"/>
          </p:cNvSpPr>
          <p:nvPr>
            <p:ph type="body" sz="quarter" idx="29" hasCustomPrompt="1"/>
          </p:nvPr>
        </p:nvSpPr>
        <p:spPr>
          <a:xfrm>
            <a:off x="4576236" y="2447369"/>
            <a:ext cx="1321875"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28" name="Text Placeholder 9">
            <a:extLst>
              <a:ext uri="{FF2B5EF4-FFF2-40B4-BE49-F238E27FC236}">
                <a16:creationId xmlns:a16="http://schemas.microsoft.com/office/drawing/2014/main" id="{C956B49E-B181-A942-A377-A9F53EE985C3}"/>
              </a:ext>
            </a:extLst>
          </p:cNvPr>
          <p:cNvSpPr>
            <a:spLocks noGrp="1"/>
          </p:cNvSpPr>
          <p:nvPr>
            <p:ph type="body" sz="quarter" idx="30" hasCustomPrompt="1"/>
          </p:nvPr>
        </p:nvSpPr>
        <p:spPr>
          <a:xfrm>
            <a:off x="6161915" y="2447369"/>
            <a:ext cx="1321875"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29" name="Text Placeholder 9">
            <a:extLst>
              <a:ext uri="{FF2B5EF4-FFF2-40B4-BE49-F238E27FC236}">
                <a16:creationId xmlns:a16="http://schemas.microsoft.com/office/drawing/2014/main" id="{CFAA6D69-8588-F64B-B19D-775128A8357D}"/>
              </a:ext>
            </a:extLst>
          </p:cNvPr>
          <p:cNvSpPr>
            <a:spLocks noGrp="1"/>
          </p:cNvSpPr>
          <p:nvPr>
            <p:ph type="body" sz="quarter" idx="31" hasCustomPrompt="1"/>
          </p:nvPr>
        </p:nvSpPr>
        <p:spPr>
          <a:xfrm>
            <a:off x="7747594" y="2447369"/>
            <a:ext cx="1321875"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30" name="Text Placeholder 9">
            <a:extLst>
              <a:ext uri="{FF2B5EF4-FFF2-40B4-BE49-F238E27FC236}">
                <a16:creationId xmlns:a16="http://schemas.microsoft.com/office/drawing/2014/main" id="{FAA0D9DB-4E40-9E42-A5B8-43E00F73915C}"/>
              </a:ext>
            </a:extLst>
          </p:cNvPr>
          <p:cNvSpPr>
            <a:spLocks noGrp="1"/>
          </p:cNvSpPr>
          <p:nvPr>
            <p:ph type="body" sz="quarter" idx="32" hasCustomPrompt="1"/>
          </p:nvPr>
        </p:nvSpPr>
        <p:spPr>
          <a:xfrm>
            <a:off x="9333273" y="2447369"/>
            <a:ext cx="1325880" cy="297063"/>
          </a:xfrm>
        </p:spPr>
        <p:txBody>
          <a:bodyPr>
            <a:normAutofit/>
          </a:bodyPr>
          <a:lstStyle>
            <a:lvl1pPr>
              <a:defRPr sz="1200" b="1" i="0">
                <a:solidFill>
                  <a:schemeClr val="tx1"/>
                </a:solidFill>
                <a:latin typeface="Poppins SemiBold" pitchFamily="2" charset="77"/>
                <a:cs typeface="Poppins SemiBold" pitchFamily="2" charset="77"/>
              </a:defRPr>
            </a:lvl1pPr>
            <a:lvl2pPr>
              <a:defRPr sz="1200"/>
            </a:lvl2pPr>
            <a:lvl3pPr>
              <a:defRPr sz="1200"/>
            </a:lvl3pPr>
            <a:lvl4pPr>
              <a:defRPr sz="1200"/>
            </a:lvl4pPr>
            <a:lvl5pPr>
              <a:defRPr sz="1200"/>
            </a:lvl5pPr>
          </a:lstStyle>
          <a:p>
            <a:pPr lvl="0"/>
            <a:r>
              <a:rPr lang="en-US" dirty="0"/>
              <a:t>Month</a:t>
            </a:r>
          </a:p>
        </p:txBody>
      </p:sp>
      <p:sp>
        <p:nvSpPr>
          <p:cNvPr id="37" name="Slide Number Placeholder 3">
            <a:extLst>
              <a:ext uri="{FF2B5EF4-FFF2-40B4-BE49-F238E27FC236}">
                <a16:creationId xmlns:a16="http://schemas.microsoft.com/office/drawing/2014/main" id="{AD1BC27C-F361-F549-B25B-4E99996DF118}"/>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40" name="Title 1">
            <a:extLst>
              <a:ext uri="{FF2B5EF4-FFF2-40B4-BE49-F238E27FC236}">
                <a16:creationId xmlns:a16="http://schemas.microsoft.com/office/drawing/2014/main" id="{06D0FAAF-4F27-0C45-BECE-7DF8E9A1A81F}"/>
              </a:ext>
            </a:extLst>
          </p:cNvPr>
          <p:cNvSpPr>
            <a:spLocks noGrp="1"/>
          </p:cNvSpPr>
          <p:nvPr>
            <p:ph type="title" hasCustomPrompt="1"/>
          </p:nvPr>
        </p:nvSpPr>
        <p:spPr>
          <a:xfrm>
            <a:off x="1401706" y="1240510"/>
            <a:ext cx="4447890" cy="748788"/>
          </a:xfrm>
        </p:spPr>
        <p:txBody>
          <a:bodyPr>
            <a:noAutofit/>
          </a:bodyPr>
          <a:lstStyle>
            <a:lvl1pPr>
              <a:defRPr sz="4400" b="1" i="0">
                <a:latin typeface="Poppins SemiBold" pitchFamily="2" charset="77"/>
                <a:cs typeface="Poppins SemiBold" pitchFamily="2" charset="77"/>
              </a:defRPr>
            </a:lvl1pPr>
          </a:lstStyle>
          <a:p>
            <a:r>
              <a:rPr lang="en-US" dirty="0"/>
              <a:t>Chart Title</a:t>
            </a:r>
          </a:p>
        </p:txBody>
      </p:sp>
      <p:sp>
        <p:nvSpPr>
          <p:cNvPr id="2" name="Rectangle 1">
            <a:extLst>
              <a:ext uri="{FF2B5EF4-FFF2-40B4-BE49-F238E27FC236}">
                <a16:creationId xmlns:a16="http://schemas.microsoft.com/office/drawing/2014/main" id="{078837D2-DD3D-B037-6170-92FC8FCCEBA3}"/>
              </a:ext>
            </a:extLst>
          </p:cNvPr>
          <p:cNvSpPr/>
          <p:nvPr/>
        </p:nvSpPr>
        <p:spPr>
          <a:xfrm rot="5400000">
            <a:off x="5850824" y="-15802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0" name="Rectangle 9">
            <a:extLst>
              <a:ext uri="{FF2B5EF4-FFF2-40B4-BE49-F238E27FC236}">
                <a16:creationId xmlns:a16="http://schemas.microsoft.com/office/drawing/2014/main" id="{3784A38F-2C47-CB66-CC22-4A5120B78027}"/>
              </a:ext>
            </a:extLst>
          </p:cNvPr>
          <p:cNvSpPr/>
          <p:nvPr/>
        </p:nvSpPr>
        <p:spPr>
          <a:xfrm rot="5400000">
            <a:off x="5850824" y="-11230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1" name="Rectangle 10">
            <a:extLst>
              <a:ext uri="{FF2B5EF4-FFF2-40B4-BE49-F238E27FC236}">
                <a16:creationId xmlns:a16="http://schemas.microsoft.com/office/drawing/2014/main" id="{1A8EDE23-BAD9-6FA2-5E09-16A4C4CEEED2}"/>
              </a:ext>
            </a:extLst>
          </p:cNvPr>
          <p:cNvSpPr/>
          <p:nvPr/>
        </p:nvSpPr>
        <p:spPr>
          <a:xfrm rot="5400000">
            <a:off x="5850823" y="-665846"/>
            <a:ext cx="365125" cy="9269229"/>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2" name="Rectangle 11">
            <a:extLst>
              <a:ext uri="{FF2B5EF4-FFF2-40B4-BE49-F238E27FC236}">
                <a16:creationId xmlns:a16="http://schemas.microsoft.com/office/drawing/2014/main" id="{5E227E99-4E0D-77EF-3F5E-3077F5C1F9BD}"/>
              </a:ext>
            </a:extLst>
          </p:cNvPr>
          <p:cNvSpPr/>
          <p:nvPr/>
        </p:nvSpPr>
        <p:spPr>
          <a:xfrm rot="5400000">
            <a:off x="5850824" y="-208650"/>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3" name="Rectangle 12">
            <a:extLst>
              <a:ext uri="{FF2B5EF4-FFF2-40B4-BE49-F238E27FC236}">
                <a16:creationId xmlns:a16="http://schemas.microsoft.com/office/drawing/2014/main" id="{09F6A3DB-34B3-F211-76F5-8229FFB587D4}"/>
              </a:ext>
            </a:extLst>
          </p:cNvPr>
          <p:cNvSpPr/>
          <p:nvPr/>
        </p:nvSpPr>
        <p:spPr>
          <a:xfrm rot="5400000">
            <a:off x="5850823" y="248546"/>
            <a:ext cx="365125" cy="926922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4" name="Rectangle 13">
            <a:extLst>
              <a:ext uri="{FF2B5EF4-FFF2-40B4-BE49-F238E27FC236}">
                <a16:creationId xmlns:a16="http://schemas.microsoft.com/office/drawing/2014/main" id="{382A1BDE-05DB-3B67-94DB-FB0230A97A32}"/>
              </a:ext>
            </a:extLst>
          </p:cNvPr>
          <p:cNvSpPr/>
          <p:nvPr/>
        </p:nvSpPr>
        <p:spPr>
          <a:xfrm rot="5400000">
            <a:off x="5846377" y="710140"/>
            <a:ext cx="365125" cy="9260427"/>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15" name="Slide Number Placeholder 3">
            <a:extLst>
              <a:ext uri="{FF2B5EF4-FFF2-40B4-BE49-F238E27FC236}">
                <a16:creationId xmlns:a16="http://schemas.microsoft.com/office/drawing/2014/main" id="{EA6F4E4A-7972-0D9E-E62F-EFCAA131B9C8}"/>
              </a:ext>
            </a:extLst>
          </p:cNvPr>
          <p:cNvSpPr txBox="1">
            <a:spLocks/>
          </p:cNvSpPr>
          <p:nvPr/>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sp>
        <p:nvSpPr>
          <p:cNvPr id="16" name="Rectangle 15">
            <a:extLst>
              <a:ext uri="{FF2B5EF4-FFF2-40B4-BE49-F238E27FC236}">
                <a16:creationId xmlns:a16="http://schemas.microsoft.com/office/drawing/2014/main" id="{05D6832C-A2E0-F324-8A92-3E011D55CC74}"/>
              </a:ext>
            </a:extLst>
          </p:cNvPr>
          <p:cNvSpPr/>
          <p:nvPr userDrawn="1"/>
        </p:nvSpPr>
        <p:spPr>
          <a:xfrm rot="5400000">
            <a:off x="5850824" y="-15802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26" name="Rectangle 25">
            <a:extLst>
              <a:ext uri="{FF2B5EF4-FFF2-40B4-BE49-F238E27FC236}">
                <a16:creationId xmlns:a16="http://schemas.microsoft.com/office/drawing/2014/main" id="{CA8448F2-3B02-7839-FBF9-B3537CAF1695}"/>
              </a:ext>
            </a:extLst>
          </p:cNvPr>
          <p:cNvSpPr/>
          <p:nvPr userDrawn="1"/>
        </p:nvSpPr>
        <p:spPr>
          <a:xfrm rot="5400000">
            <a:off x="5850824" y="-1123044"/>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31" name="Rectangle 30">
            <a:extLst>
              <a:ext uri="{FF2B5EF4-FFF2-40B4-BE49-F238E27FC236}">
                <a16:creationId xmlns:a16="http://schemas.microsoft.com/office/drawing/2014/main" id="{F184445D-B321-3035-7BD6-0AC8E77FC991}"/>
              </a:ext>
            </a:extLst>
          </p:cNvPr>
          <p:cNvSpPr/>
          <p:nvPr userDrawn="1"/>
        </p:nvSpPr>
        <p:spPr>
          <a:xfrm rot="5400000">
            <a:off x="5850823" y="-665846"/>
            <a:ext cx="365125" cy="9269229"/>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32" name="Rectangle 31">
            <a:extLst>
              <a:ext uri="{FF2B5EF4-FFF2-40B4-BE49-F238E27FC236}">
                <a16:creationId xmlns:a16="http://schemas.microsoft.com/office/drawing/2014/main" id="{701B37F9-84FD-5A9C-94D4-65EEC2B00E01}"/>
              </a:ext>
            </a:extLst>
          </p:cNvPr>
          <p:cNvSpPr/>
          <p:nvPr userDrawn="1"/>
        </p:nvSpPr>
        <p:spPr>
          <a:xfrm rot="5400000">
            <a:off x="5850824" y="-208650"/>
            <a:ext cx="365125" cy="926923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33" name="Rectangle 32">
            <a:extLst>
              <a:ext uri="{FF2B5EF4-FFF2-40B4-BE49-F238E27FC236}">
                <a16:creationId xmlns:a16="http://schemas.microsoft.com/office/drawing/2014/main" id="{817CFB48-DDAE-94D0-0BBB-BBFC5989AD33}"/>
              </a:ext>
            </a:extLst>
          </p:cNvPr>
          <p:cNvSpPr/>
          <p:nvPr userDrawn="1"/>
        </p:nvSpPr>
        <p:spPr>
          <a:xfrm rot="5400000">
            <a:off x="5850823" y="248546"/>
            <a:ext cx="365125" cy="926922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34" name="Rectangle 33">
            <a:extLst>
              <a:ext uri="{FF2B5EF4-FFF2-40B4-BE49-F238E27FC236}">
                <a16:creationId xmlns:a16="http://schemas.microsoft.com/office/drawing/2014/main" id="{1C450C34-BE32-0387-EF65-948394A8DC4F}"/>
              </a:ext>
            </a:extLst>
          </p:cNvPr>
          <p:cNvSpPr/>
          <p:nvPr userDrawn="1"/>
        </p:nvSpPr>
        <p:spPr>
          <a:xfrm rot="5400000">
            <a:off x="5846377" y="710140"/>
            <a:ext cx="365125" cy="9260427"/>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bIns="0" rtlCol="0" anchor="t" anchorCtr="0"/>
          <a:lstStyle/>
          <a:p>
            <a:pPr algn="ctr">
              <a:lnSpc>
                <a:spcPct val="110000"/>
              </a:lnSpc>
              <a:spcBef>
                <a:spcPts val="1000"/>
              </a:spcBef>
            </a:pPr>
            <a:endParaRPr lang="en-US" sz="1200" b="1" dirty="0">
              <a:solidFill>
                <a:schemeClr val="tx1"/>
              </a:solidFill>
            </a:endParaRPr>
          </a:p>
        </p:txBody>
      </p:sp>
      <p:sp>
        <p:nvSpPr>
          <p:cNvPr id="35" name="Slide Number Placeholder 3">
            <a:extLst>
              <a:ext uri="{FF2B5EF4-FFF2-40B4-BE49-F238E27FC236}">
                <a16:creationId xmlns:a16="http://schemas.microsoft.com/office/drawing/2014/main" id="{21088173-9C25-752F-343A-42F771FC2CF9}"/>
              </a:ext>
            </a:extLst>
          </p:cNvPr>
          <p:cNvSpPr txBox="1">
            <a:spLocks/>
          </p:cNvSpPr>
          <p:nvPr userDrawn="1"/>
        </p:nvSpPr>
        <p:spPr>
          <a:xfrm>
            <a:off x="9168950" y="6329277"/>
            <a:ext cx="2667000" cy="365125"/>
          </a:xfrm>
          <a:prstGeom prst="rect">
            <a:avLst/>
          </a:prstGeom>
        </p:spPr>
        <p:txBody>
          <a:bodyPr vert="horz" lIns="91440" tIns="45720" rIns="0" bIns="45720" rtlCol="0" anchor="ctr" anchorCtr="0"/>
          <a:lstStyle>
            <a:defPPr>
              <a:defRPr lang="en-US"/>
            </a:defPPr>
            <a:lvl1pPr marL="0" algn="r" defTabSz="914400" rtl="0" eaLnBrk="1" latinLnBrk="0" hangingPunct="1">
              <a:defRPr sz="9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FC1FA2-F8A3-0746-8D9D-CD1F82D82EE3}" type="slidenum">
              <a:rPr lang="en-US" smtClean="0">
                <a:solidFill>
                  <a:schemeClr val="tx2"/>
                </a:solidFill>
              </a:rPr>
              <a:pPr/>
              <a:t>‹#›</a:t>
            </a:fld>
            <a:endParaRPr lang="en-US" dirty="0">
              <a:solidFill>
                <a:schemeClr val="tx2"/>
              </a:solidFill>
            </a:endParaRPr>
          </a:p>
        </p:txBody>
      </p:sp>
      <p:pic>
        <p:nvPicPr>
          <p:cNvPr id="39" name="Picture 38">
            <a:extLst>
              <a:ext uri="{FF2B5EF4-FFF2-40B4-BE49-F238E27FC236}">
                <a16:creationId xmlns:a16="http://schemas.microsoft.com/office/drawing/2014/main" id="{A185B45A-F1EF-ECE7-DCEC-997EF40716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555117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38799CFA-5C6C-45ED-8A28-C41D1540E1FC}"/>
              </a:ext>
            </a:extLst>
          </p:cNvPr>
          <p:cNvSpPr>
            <a:spLocks noGrp="1"/>
          </p:cNvSpPr>
          <p:nvPr>
            <p:ph type="title" hasCustomPrompt="1"/>
          </p:nvPr>
        </p:nvSpPr>
        <p:spPr>
          <a:xfrm>
            <a:off x="2001331" y="2789975"/>
            <a:ext cx="8345827" cy="1001556"/>
          </a:xfrm>
        </p:spPr>
        <p:txBody>
          <a:bodyPr wrap="square">
            <a:spAutoFit/>
          </a:bodyPr>
          <a:lstStyle>
            <a:lvl1pPr>
              <a:lnSpc>
                <a:spcPts val="7800"/>
              </a:lnSpc>
              <a:defRPr sz="7000" b="0" i="0">
                <a:solidFill>
                  <a:schemeClr val="tx1"/>
                </a:solidFill>
                <a:latin typeface="Poppins Medium" pitchFamily="2" charset="77"/>
                <a:cs typeface="Poppins Medium" pitchFamily="2" charset="77"/>
              </a:defRPr>
            </a:lvl1pPr>
          </a:lstStyle>
          <a:p>
            <a:r>
              <a:rPr lang="en-US" dirty="0"/>
              <a:t>Thank you.</a:t>
            </a:r>
          </a:p>
        </p:txBody>
      </p:sp>
      <p:sp>
        <p:nvSpPr>
          <p:cNvPr id="11" name="Rectangle 10">
            <a:extLst>
              <a:ext uri="{FF2B5EF4-FFF2-40B4-BE49-F238E27FC236}">
                <a16:creationId xmlns:a16="http://schemas.microsoft.com/office/drawing/2014/main" id="{AAD3A322-892D-44DF-A22E-7298FBD4F38F}"/>
              </a:ext>
            </a:extLst>
          </p:cNvPr>
          <p:cNvSpPr/>
          <p:nvPr/>
        </p:nvSpPr>
        <p:spPr>
          <a:xfrm>
            <a:off x="2001331" y="2339869"/>
            <a:ext cx="2109874" cy="12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AFB69C9-B4ED-83FA-4944-1F9F0D748B52}"/>
              </a:ext>
            </a:extLst>
          </p:cNvPr>
          <p:cNvSpPr/>
          <p:nvPr/>
        </p:nvSpPr>
        <p:spPr>
          <a:xfrm>
            <a:off x="2001331" y="2339869"/>
            <a:ext cx="2109874" cy="12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50767AB-82CA-456E-EE9E-3407045C95BE}"/>
              </a:ext>
            </a:extLst>
          </p:cNvPr>
          <p:cNvSpPr/>
          <p:nvPr userDrawn="1"/>
        </p:nvSpPr>
        <p:spPr>
          <a:xfrm>
            <a:off x="2001331" y="2339869"/>
            <a:ext cx="2109874" cy="12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F7A461D-09D9-3181-D49B-3B342D0696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05066" y="345010"/>
            <a:ext cx="930884" cy="295744"/>
          </a:xfrm>
          <a:prstGeom prst="rect">
            <a:avLst/>
          </a:prstGeom>
        </p:spPr>
      </p:pic>
    </p:spTree>
    <p:extLst>
      <p:ext uri="{BB962C8B-B14F-4D97-AF65-F5344CB8AC3E}">
        <p14:creationId xmlns:p14="http://schemas.microsoft.com/office/powerpoint/2010/main" val="354959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Insert your own image">
    <p:spTree>
      <p:nvGrpSpPr>
        <p:cNvPr id="1" name=""/>
        <p:cNvGrpSpPr/>
        <p:nvPr/>
      </p:nvGrpSpPr>
      <p:grpSpPr>
        <a:xfrm>
          <a:off x="0" y="0"/>
          <a:ext cx="0" cy="0"/>
          <a:chOff x="0" y="0"/>
          <a:chExt cx="0" cy="0"/>
        </a:xfrm>
      </p:grpSpPr>
      <p:sp>
        <p:nvSpPr>
          <p:cNvPr id="15" name="Picture Placeholder 12">
            <a:extLst>
              <a:ext uri="{FF2B5EF4-FFF2-40B4-BE49-F238E27FC236}">
                <a16:creationId xmlns:a16="http://schemas.microsoft.com/office/drawing/2014/main" id="{03DB0522-AA01-974C-B196-3CE2E712D2F7}"/>
              </a:ext>
            </a:extLst>
          </p:cNvPr>
          <p:cNvSpPr>
            <a:spLocks noGrp="1"/>
          </p:cNvSpPr>
          <p:nvPr>
            <p:ph type="pic" sz="quarter" idx="16"/>
          </p:nvPr>
        </p:nvSpPr>
        <p:spPr>
          <a:xfrm>
            <a:off x="0" y="0"/>
            <a:ext cx="4006920" cy="6858000"/>
          </a:xfrm>
          <a:prstGeom prst="round1Rect">
            <a:avLst/>
          </a:prstGeom>
          <a:noFill/>
        </p:spPr>
        <p:txBody>
          <a:bodyPr anchor="ctr"/>
          <a:lstStyle>
            <a:lvl1pPr algn="ctr">
              <a:defRPr/>
            </a:lvl1pPr>
          </a:lstStyle>
          <a:p>
            <a:r>
              <a:rPr lang="en-US" dirty="0"/>
              <a:t>Click icon to add picture</a:t>
            </a:r>
          </a:p>
        </p:txBody>
      </p:sp>
      <p:pic>
        <p:nvPicPr>
          <p:cNvPr id="10" name="Picture 9" descr="A picture containing text, tableware&#10;&#10;Description automatically generated">
            <a:extLst>
              <a:ext uri="{FF2B5EF4-FFF2-40B4-BE49-F238E27FC236}">
                <a16:creationId xmlns:a16="http://schemas.microsoft.com/office/drawing/2014/main" id="{8949A044-B842-864C-A11F-7D9CE1C70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9" name="Text Placeholder 15">
            <a:extLst>
              <a:ext uri="{FF2B5EF4-FFF2-40B4-BE49-F238E27FC236}">
                <a16:creationId xmlns:a16="http://schemas.microsoft.com/office/drawing/2014/main" id="{5FB7DE73-1AF7-485E-B9B8-D2E578EFC85F}"/>
              </a:ext>
            </a:extLst>
          </p:cNvPr>
          <p:cNvSpPr>
            <a:spLocks noGrp="1"/>
          </p:cNvSpPr>
          <p:nvPr>
            <p:ph type="body" sz="quarter" idx="11" hasCustomPrompt="1"/>
          </p:nvPr>
        </p:nvSpPr>
        <p:spPr>
          <a:xfrm>
            <a:off x="4531558" y="5066051"/>
            <a:ext cx="4410339" cy="227391"/>
          </a:xfrm>
        </p:spPr>
        <p:txBody>
          <a:bodyPr anchor="b" anchorCtr="0">
            <a:noAutofit/>
          </a:bodyPr>
          <a:lstStyle>
            <a:lvl1pPr>
              <a:defRPr sz="14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sp>
        <p:nvSpPr>
          <p:cNvPr id="11" name="Rectangle 10">
            <a:extLst>
              <a:ext uri="{FF2B5EF4-FFF2-40B4-BE49-F238E27FC236}">
                <a16:creationId xmlns:a16="http://schemas.microsoft.com/office/drawing/2014/main" id="{D5AF7F24-E932-44F0-9642-1C00170A7018}"/>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5">
            <a:extLst>
              <a:ext uri="{FF2B5EF4-FFF2-40B4-BE49-F238E27FC236}">
                <a16:creationId xmlns:a16="http://schemas.microsoft.com/office/drawing/2014/main" id="{AFFC435D-AC70-99CC-3998-D0A20C9FAA0F}"/>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4" name="Rectangle 3">
            <a:extLst>
              <a:ext uri="{FF2B5EF4-FFF2-40B4-BE49-F238E27FC236}">
                <a16:creationId xmlns:a16="http://schemas.microsoft.com/office/drawing/2014/main" id="{9D019975-0731-6D5A-4CDE-91677D87E452}"/>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45EE8C1-C87F-1518-C40E-2FF38C6D820B}"/>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139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rand Image 1">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13" name="Text Placeholder 15">
            <a:extLst>
              <a:ext uri="{FF2B5EF4-FFF2-40B4-BE49-F238E27FC236}">
                <a16:creationId xmlns:a16="http://schemas.microsoft.com/office/drawing/2014/main" id="{FEA0199F-8826-4BC1-B330-D98FC50C46A8}"/>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5">
            <a:extLst>
              <a:ext uri="{FF2B5EF4-FFF2-40B4-BE49-F238E27FC236}">
                <a16:creationId xmlns:a16="http://schemas.microsoft.com/office/drawing/2014/main" id="{D62B83B3-85E2-B494-6581-0A6155874D4A}"/>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873731A1-6FE8-FF5D-5072-ABE82706754C}"/>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DFDDB773-E5B0-8693-3B13-F2E2B84E6529}"/>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
        <p:nvSpPr>
          <p:cNvPr id="2" name="Rectangle 1">
            <a:extLst>
              <a:ext uri="{FF2B5EF4-FFF2-40B4-BE49-F238E27FC236}">
                <a16:creationId xmlns:a16="http://schemas.microsoft.com/office/drawing/2014/main" id="{EDD8B443-8BA6-6170-D4E8-99D3436A018A}"/>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8043AA2-C0F7-4361-15A2-5506C72EB333}"/>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Tree>
    <p:extLst>
      <p:ext uri="{BB962C8B-B14F-4D97-AF65-F5344CB8AC3E}">
        <p14:creationId xmlns:p14="http://schemas.microsoft.com/office/powerpoint/2010/main" val="28669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Brand Image 2">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B9F40F9F-465A-74EF-5481-A5904C58A437}"/>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5601B665-1077-48FB-9642-EDA2E704E599}"/>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D41942B8-655F-DF69-CCD9-5D5E9ED7690E}"/>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1" name="Picture 10">
            <a:extLst>
              <a:ext uri="{FF2B5EF4-FFF2-40B4-BE49-F238E27FC236}">
                <a16:creationId xmlns:a16="http://schemas.microsoft.com/office/drawing/2014/main" id="{FA2240AB-97D8-7137-1978-09667AA7FA26}"/>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16290" r="44740"/>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D82204B7-C166-577C-B476-E6C202EF8A1B}"/>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DB2B26C-CD4A-CEA4-F856-12FFA6421DF5}"/>
              </a:ext>
            </a:extLst>
          </p:cNvPr>
          <p:cNvPicPr preferRelativeResize="0">
            <a:picLocks noChangeAspect="1"/>
          </p:cNvPicPr>
          <p:nvPr userDrawn="1"/>
        </p:nvPicPr>
        <p:blipFill rotWithShape="1">
          <a:blip r:embed="rId3">
            <a:extLst>
              <a:ext uri="{28A0092B-C50C-407E-A947-70E740481C1C}">
                <a14:useLocalDpi xmlns:a14="http://schemas.microsoft.com/office/drawing/2010/main" val="0"/>
              </a:ext>
            </a:extLst>
          </a:blip>
          <a:srcRect l="16290" r="44740"/>
          <a:stretch/>
        </p:blipFill>
        <p:spPr>
          <a:xfrm>
            <a:off x="-3" y="0"/>
            <a:ext cx="4006921" cy="6858000"/>
          </a:xfrm>
          <a:prstGeom prst="round1Rect">
            <a:avLst/>
          </a:prstGeom>
        </p:spPr>
      </p:pic>
    </p:spTree>
    <p:extLst>
      <p:ext uri="{BB962C8B-B14F-4D97-AF65-F5344CB8AC3E}">
        <p14:creationId xmlns:p14="http://schemas.microsoft.com/office/powerpoint/2010/main" val="101418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Brand Image 3">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CDF841E1-35B9-01DD-E401-066C36674238}"/>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CD91214D-5496-5B53-3AB5-DAC4F61EF300}"/>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8B883737-F9D7-F1F0-0602-D87EE971B148}"/>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1" name="Picture 10">
            <a:extLst>
              <a:ext uri="{FF2B5EF4-FFF2-40B4-BE49-F238E27FC236}">
                <a16:creationId xmlns:a16="http://schemas.microsoft.com/office/drawing/2014/main" id="{EC12C043-A124-9201-A6BF-9246C3DF9E21}"/>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9AB44290-CB20-A7BC-98F9-0085E20D231E}"/>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8196E0-D4FA-1C7B-D629-EEF8F4040B89}"/>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Tree>
    <p:extLst>
      <p:ext uri="{BB962C8B-B14F-4D97-AF65-F5344CB8AC3E}">
        <p14:creationId xmlns:p14="http://schemas.microsoft.com/office/powerpoint/2010/main" val="237884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QMA Image">
    <p:spTree>
      <p:nvGrpSpPr>
        <p:cNvPr id="1" name=""/>
        <p:cNvGrpSpPr/>
        <p:nvPr/>
      </p:nvGrpSpPr>
      <p:grpSpPr>
        <a:xfrm>
          <a:off x="0" y="0"/>
          <a:ext cx="0" cy="0"/>
          <a:chOff x="0" y="0"/>
          <a:chExt cx="0" cy="0"/>
        </a:xfrm>
      </p:grpSpPr>
      <p:pic>
        <p:nvPicPr>
          <p:cNvPr id="9" name="Picture 8" descr="A picture containing text, tableware&#10;&#10;Description automatically generated">
            <a:extLst>
              <a:ext uri="{FF2B5EF4-FFF2-40B4-BE49-F238E27FC236}">
                <a16:creationId xmlns:a16="http://schemas.microsoft.com/office/drawing/2014/main" id="{C4645B30-11E6-46BD-ACD7-17C6AC1FB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2115" y="595901"/>
            <a:ext cx="3111598" cy="1089060"/>
          </a:xfrm>
          <a:prstGeom prst="rect">
            <a:avLst/>
          </a:prstGeom>
        </p:spPr>
      </p:pic>
      <p:sp>
        <p:nvSpPr>
          <p:cNvPr id="5" name="Rectangle 4">
            <a:extLst>
              <a:ext uri="{FF2B5EF4-FFF2-40B4-BE49-F238E27FC236}">
                <a16:creationId xmlns:a16="http://schemas.microsoft.com/office/drawing/2014/main" id="{E1E02B00-922D-49D1-B83B-CB7210D2E73B}"/>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5">
            <a:extLst>
              <a:ext uri="{FF2B5EF4-FFF2-40B4-BE49-F238E27FC236}">
                <a16:creationId xmlns:a16="http://schemas.microsoft.com/office/drawing/2014/main" id="{D02CB067-19AB-DF25-D42A-898AFF71F244}"/>
              </a:ext>
            </a:extLst>
          </p:cNvPr>
          <p:cNvSpPr>
            <a:spLocks noGrp="1"/>
          </p:cNvSpPr>
          <p:nvPr>
            <p:ph type="body" sz="quarter" idx="12" hasCustomPrompt="1"/>
          </p:nvPr>
        </p:nvSpPr>
        <p:spPr>
          <a:xfrm>
            <a:off x="4531558" y="3756979"/>
            <a:ext cx="6936542" cy="677108"/>
          </a:xfrm>
        </p:spPr>
        <p:txBody>
          <a:bodyPr wrap="square" anchor="b" anchorCtr="0">
            <a:spAutoFit/>
          </a:bodyPr>
          <a:lstStyle>
            <a:lvl1pPr>
              <a:defRPr sz="4400">
                <a:latin typeface="Poppins SemiBold" panose="00000700000000000000" pitchFamily="2" charset="0"/>
                <a:cs typeface="Poppins SemiBold" panose="00000700000000000000" pitchFamily="2" charset="0"/>
              </a:defRPr>
            </a:lvl1pPr>
          </a:lstStyle>
          <a:p>
            <a:pPr>
              <a:lnSpc>
                <a:spcPct val="100000"/>
              </a:lnSpc>
            </a:pPr>
            <a:r>
              <a:rPr lang="en-US" dirty="0"/>
              <a:t>Presentation Title</a:t>
            </a:r>
          </a:p>
        </p:txBody>
      </p:sp>
      <p:sp>
        <p:nvSpPr>
          <p:cNvPr id="7" name="Rectangle 6">
            <a:extLst>
              <a:ext uri="{FF2B5EF4-FFF2-40B4-BE49-F238E27FC236}">
                <a16:creationId xmlns:a16="http://schemas.microsoft.com/office/drawing/2014/main" id="{299C9205-5653-D331-8C18-8C5CA0C95EA0}"/>
              </a:ext>
            </a:extLst>
          </p:cNvPr>
          <p:cNvSpPr/>
          <p:nvPr/>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6D7CFBC4-DC16-F501-C363-221EBFEABB1F}"/>
              </a:ext>
            </a:extLst>
          </p:cNvPr>
          <p:cNvSpPr>
            <a:spLocks noGrp="1"/>
          </p:cNvSpPr>
          <p:nvPr>
            <p:ph type="body" sz="quarter" idx="11" hasCustomPrompt="1"/>
          </p:nvPr>
        </p:nvSpPr>
        <p:spPr>
          <a:xfrm>
            <a:off x="4531558" y="5066051"/>
            <a:ext cx="4410339" cy="227391"/>
          </a:xfrm>
        </p:spPr>
        <p:txBody>
          <a:bodyPr anchor="b" anchorCtr="0">
            <a:noAutofit/>
          </a:bodyPr>
          <a:lstStyle>
            <a:lvl1pPr>
              <a:defRPr sz="1200" b="0" i="0">
                <a:solidFill>
                  <a:schemeClr val="tx1"/>
                </a:solidFill>
                <a:latin typeface="Poppins" panose="00000500000000000000" pitchFamily="2" charset="0"/>
                <a:cs typeface="Poppins" panose="00000500000000000000" pitchFamily="2" charset="0"/>
              </a:defRPr>
            </a:lvl1pPr>
          </a:lstStyle>
          <a:p>
            <a:pPr lvl="0"/>
            <a:r>
              <a:rPr lang="en-US" dirty="0"/>
              <a:t>Date here</a:t>
            </a:r>
          </a:p>
        </p:txBody>
      </p:sp>
      <p:pic>
        <p:nvPicPr>
          <p:cNvPr id="10" name="Picture 9">
            <a:extLst>
              <a:ext uri="{FF2B5EF4-FFF2-40B4-BE49-F238E27FC236}">
                <a16:creationId xmlns:a16="http://schemas.microsoft.com/office/drawing/2014/main" id="{EA0E0EE7-615A-C079-0D93-7999D4E46699}"/>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
        <p:nvSpPr>
          <p:cNvPr id="3" name="Rectangle 2">
            <a:extLst>
              <a:ext uri="{FF2B5EF4-FFF2-40B4-BE49-F238E27FC236}">
                <a16:creationId xmlns:a16="http://schemas.microsoft.com/office/drawing/2014/main" id="{61E20BEE-E25E-FEE2-A622-917EBBBC3CFF}"/>
              </a:ext>
            </a:extLst>
          </p:cNvPr>
          <p:cNvSpPr/>
          <p:nvPr userDrawn="1"/>
        </p:nvSpPr>
        <p:spPr>
          <a:xfrm>
            <a:off x="4531558" y="4687506"/>
            <a:ext cx="2109874" cy="125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0B5573E-9EBE-98A0-4744-43352890FD68}"/>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l="30515" r="30515"/>
          <a:stretch/>
        </p:blipFill>
        <p:spPr>
          <a:xfrm>
            <a:off x="-3" y="0"/>
            <a:ext cx="4006921" cy="6858000"/>
          </a:xfrm>
          <a:prstGeom prst="round1Rect">
            <a:avLst/>
          </a:prstGeom>
        </p:spPr>
      </p:pic>
    </p:spTree>
    <p:extLst>
      <p:ext uri="{BB962C8B-B14F-4D97-AF65-F5344CB8AC3E}">
        <p14:creationId xmlns:p14="http://schemas.microsoft.com/office/powerpoint/2010/main" val="3566991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1253008"/>
            <a:ext cx="9144000" cy="677108"/>
          </a:xfrm>
          <a:prstGeom prst="rect">
            <a:avLst/>
          </a:prstGeom>
        </p:spPr>
        <p:txBody>
          <a:bodyPr vert="horz" lIns="0" tIns="0" rIns="0" bIns="0" rtlCol="0" anchor="t">
            <a:spAutoFit/>
          </a:bodyPr>
          <a:lstStyle/>
          <a:p>
            <a:r>
              <a:rPr lang="en-US"/>
              <a:t>Click to edit Master title style</a:t>
            </a:r>
            <a:endParaRPr lang="en-US" dirty="0"/>
          </a:p>
        </p:txBody>
      </p:sp>
      <p:sp>
        <p:nvSpPr>
          <p:cNvPr id="23" name="Text Placeholder 22"/>
          <p:cNvSpPr>
            <a:spLocks noGrp="1"/>
          </p:cNvSpPr>
          <p:nvPr>
            <p:ph type="body" idx="1"/>
          </p:nvPr>
        </p:nvSpPr>
        <p:spPr>
          <a:xfrm>
            <a:off x="1524000" y="2276475"/>
            <a:ext cx="9144000" cy="390048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C8E1628D-96F4-4D69-9E40-A414230B6057}"/>
              </a:ext>
            </a:extLst>
          </p:cNvPr>
          <p:cNvSpPr txBox="1"/>
          <p:nvPr/>
        </p:nvSpPr>
        <p:spPr>
          <a:xfrm>
            <a:off x="5060796" y="6656529"/>
            <a:ext cx="7131204" cy="169277"/>
          </a:xfrm>
          <a:prstGeom prst="rect">
            <a:avLst/>
          </a:prstGeom>
          <a:noFill/>
        </p:spPr>
        <p:txBody>
          <a:bodyPr wrap="square">
            <a:spAutoFit/>
          </a:bodyPr>
          <a:lstStyle/>
          <a:p>
            <a:pPr algn="r"/>
            <a:r>
              <a:rPr lang="en-US" sz="500" b="0" i="0" u="none" strike="noStrike" dirty="0">
                <a:solidFill>
                  <a:schemeClr val="tx2"/>
                </a:solidFill>
                <a:effectLst/>
                <a:latin typeface="Poppins" pitchFamily="2" charset="77"/>
                <a:cs typeface="Poppins" pitchFamily="2" charset="77"/>
              </a:rPr>
              <a:t>© 2025 All Rights Reserved. Confidential property of Quartz. Do not distribute or reproduce without express permission from Quartz.</a:t>
            </a:r>
            <a:endParaRPr lang="en-US" sz="500" dirty="0">
              <a:solidFill>
                <a:schemeClr val="tx2"/>
              </a:solidFill>
              <a:latin typeface="Poppins" pitchFamily="2" charset="77"/>
              <a:cs typeface="Poppins" pitchFamily="2" charset="77"/>
            </a:endParaRPr>
          </a:p>
        </p:txBody>
      </p:sp>
    </p:spTree>
    <p:extLst>
      <p:ext uri="{BB962C8B-B14F-4D97-AF65-F5344CB8AC3E}">
        <p14:creationId xmlns:p14="http://schemas.microsoft.com/office/powerpoint/2010/main" val="276528289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68" r:id="rId30"/>
    <p:sldLayoutId id="2147483956" r:id="rId31"/>
    <p:sldLayoutId id="2147483957" r:id="rId32"/>
    <p:sldLayoutId id="2147483958" r:id="rId33"/>
    <p:sldLayoutId id="2147483959" r:id="rId34"/>
    <p:sldLayoutId id="2147483960" r:id="rId35"/>
    <p:sldLayoutId id="2147483961" r:id="rId36"/>
    <p:sldLayoutId id="2147483962" r:id="rId37"/>
    <p:sldLayoutId id="2147483963" r:id="rId38"/>
    <p:sldLayoutId id="2147483964" r:id="rId39"/>
    <p:sldLayoutId id="2147483965" r:id="rId40"/>
    <p:sldLayoutId id="2147483966" r:id="rId41"/>
    <p:sldLayoutId id="2147483967" r:id="rId42"/>
  </p:sldLayoutIdLst>
  <p:hf hdr="0" ftr="0" dt="0"/>
  <p:txStyles>
    <p:titleStyle>
      <a:lvl1pPr algn="l" defTabSz="914400" rtl="0" eaLnBrk="1" latinLnBrk="0" hangingPunct="1">
        <a:lnSpc>
          <a:spcPct val="100000"/>
        </a:lnSpc>
        <a:spcBef>
          <a:spcPct val="0"/>
        </a:spcBef>
        <a:buNone/>
        <a:defRPr sz="4400" b="0" i="0" kern="1200">
          <a:solidFill>
            <a:schemeClr val="tx1"/>
          </a:solidFill>
          <a:latin typeface="Poppins" panose="00000500000000000000" pitchFamily="2" charset="0"/>
          <a:ea typeface="+mj-ea"/>
          <a:cs typeface="Poppins" panose="00000500000000000000" pitchFamily="2" charset="0"/>
        </a:defRPr>
      </a:lvl1pPr>
    </p:titleStyle>
    <p:bodyStyle>
      <a:lvl1pPr marL="0" indent="0" algn="l" defTabSz="914400" rtl="0" eaLnBrk="1" latinLnBrk="0" hangingPunct="1">
        <a:lnSpc>
          <a:spcPct val="120000"/>
        </a:lnSpc>
        <a:spcBef>
          <a:spcPts val="600"/>
        </a:spcBef>
        <a:buClr>
          <a:schemeClr val="accent1"/>
        </a:buClr>
        <a:buSzPct val="110000"/>
        <a:buFont typeface="Arial" panose="020B0604020202020204" pitchFamily="34" charset="0"/>
        <a:buNone/>
        <a:defRPr sz="14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4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4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4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4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0">
          <p15:clr>
            <a:srgbClr val="F26B43"/>
          </p15:clr>
        </p15:guide>
        <p15:guide id="3" orient="horz" pos="482">
          <p15:clr>
            <a:srgbClr val="F26B43"/>
          </p15:clr>
        </p15:guide>
        <p15:guide id="4" orient="horz" pos="1434">
          <p15:clr>
            <a:srgbClr val="F26B43"/>
          </p15:clr>
        </p15:guide>
        <p15:guide id="5" pos="6720">
          <p15:clr>
            <a:srgbClr val="F26B43"/>
          </p15:clr>
        </p15:guide>
        <p15:guide id="8" pos="3840">
          <p15:clr>
            <a:srgbClr val="F26B43"/>
          </p15:clr>
        </p15:guide>
        <p15:guide id="9" pos="57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quartzbenefits.com/providers/provider-resources/provider-resources-clinical-guidelines/"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hyperlink" Target="https://apps.quartzbenefits.com/providerforms6/ProviderMOC/For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hyperlink" Target="https://apps.quartzbenefits.com/providerforms6/ProviderMOC/PharmacyFor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822775-0F9C-163E-6C99-2876608CFC8C}"/>
              </a:ext>
            </a:extLst>
          </p:cNvPr>
          <p:cNvSpPr>
            <a:spLocks noGrp="1"/>
          </p:cNvSpPr>
          <p:nvPr>
            <p:ph type="title" idx="4294967295"/>
          </p:nvPr>
        </p:nvSpPr>
        <p:spPr>
          <a:xfrm>
            <a:off x="646113" y="1619250"/>
            <a:ext cx="11260137" cy="23923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20000"/>
              </a:lnSpc>
              <a:spcBef>
                <a:spcPts val="600"/>
              </a:spcBef>
              <a:spcAft>
                <a:spcPts val="0"/>
              </a:spcAft>
              <a:buClr>
                <a:schemeClr val="accent1"/>
              </a:buClr>
              <a:buSzPct val="110000"/>
              <a:buFont typeface="Arial" panose="020B0604020202020204" pitchFamily="34" charset="0"/>
              <a:buNone/>
              <a:tabLst/>
              <a:defRPr/>
            </a:pPr>
            <a:r>
              <a:rPr kumimoji="0" lang="en-US" sz="4400" b="0" i="0" u="none" strike="noStrike" kern="1200" cap="none" spc="0" normalizeH="0" baseline="0" noProof="0" dirty="0">
                <a:ln>
                  <a:noFill/>
                </a:ln>
                <a:solidFill>
                  <a:schemeClr val="tx1"/>
                </a:solidFill>
                <a:effectLst/>
                <a:uLnTx/>
                <a:uFillTx/>
                <a:latin typeface="Poppins SemiBold"/>
                <a:ea typeface="+mn-ea"/>
                <a:cs typeface="Poppins SemiBold"/>
              </a:rPr>
              <a:t>Provider/Pharmacist Training: </a:t>
            </a:r>
            <a:br>
              <a:rPr kumimoji="0" lang="en-US" sz="4400" b="0" i="0" u="none" strike="noStrike" kern="1200" cap="none" spc="0" normalizeH="0" baseline="0" noProof="0" dirty="0">
                <a:ln>
                  <a:noFill/>
                </a:ln>
                <a:solidFill>
                  <a:schemeClr val="tx1"/>
                </a:solidFill>
                <a:effectLst/>
                <a:uLnTx/>
                <a:uFillTx/>
                <a:latin typeface="Poppins SemiBold" panose="00000700000000000000" pitchFamily="2" charset="0"/>
                <a:ea typeface="+mn-ea"/>
                <a:cs typeface="Poppins SemiBold" panose="00000700000000000000" pitchFamily="2" charset="0"/>
              </a:rPr>
            </a:br>
            <a:r>
              <a:rPr kumimoji="0" lang="en-US" sz="4400" b="0" i="0" u="none" strike="noStrike" kern="1200" cap="none" spc="0" normalizeH="0" baseline="0" noProof="0" dirty="0">
                <a:ln>
                  <a:noFill/>
                </a:ln>
                <a:solidFill>
                  <a:schemeClr val="tx1"/>
                </a:solidFill>
                <a:effectLst/>
                <a:uLnTx/>
                <a:uFillTx/>
                <a:latin typeface="Poppins SemiBold"/>
                <a:ea typeface="+mn-ea"/>
                <a:cs typeface="Poppins SemiBold"/>
              </a:rPr>
              <a:t>Dual Special Needs Plan </a:t>
            </a:r>
            <a:br>
              <a:rPr kumimoji="0" lang="en-US" sz="4400" b="0" i="0" u="none" strike="noStrike" kern="1200" cap="none" spc="0" normalizeH="0" baseline="0" noProof="0" dirty="0">
                <a:ln>
                  <a:noFill/>
                </a:ln>
                <a:solidFill>
                  <a:schemeClr val="tx1"/>
                </a:solidFill>
                <a:effectLst/>
                <a:uLnTx/>
                <a:uFillTx/>
                <a:latin typeface="Poppins SemiBold" panose="00000700000000000000" pitchFamily="2" charset="0"/>
                <a:ea typeface="+mn-ea"/>
                <a:cs typeface="Poppins SemiBold" panose="00000700000000000000" pitchFamily="2" charset="0"/>
              </a:rPr>
            </a:br>
            <a:r>
              <a:rPr kumimoji="0" lang="en-US" sz="4400" b="0" i="0" u="none" strike="noStrike" kern="1200" cap="none" spc="0" normalizeH="0" baseline="0" noProof="0" dirty="0">
                <a:ln>
                  <a:noFill/>
                </a:ln>
                <a:solidFill>
                  <a:schemeClr val="tx1"/>
                </a:solidFill>
                <a:effectLst/>
                <a:uLnTx/>
                <a:uFillTx/>
                <a:latin typeface="Poppins SemiBold"/>
                <a:ea typeface="+mn-ea"/>
                <a:cs typeface="Poppins SemiBold"/>
              </a:rPr>
              <a:t>(DSNP)</a:t>
            </a:r>
          </a:p>
        </p:txBody>
      </p:sp>
      <p:sp>
        <p:nvSpPr>
          <p:cNvPr id="2" name="Text Placeholder 1">
            <a:extLst>
              <a:ext uri="{FF2B5EF4-FFF2-40B4-BE49-F238E27FC236}">
                <a16:creationId xmlns:a16="http://schemas.microsoft.com/office/drawing/2014/main" id="{410B6255-0926-D6A6-CE2C-D58CE53DBD25}"/>
              </a:ext>
            </a:extLst>
          </p:cNvPr>
          <p:cNvSpPr>
            <a:spLocks noGrp="1"/>
          </p:cNvSpPr>
          <p:nvPr>
            <p:ph type="body" sz="quarter" idx="11"/>
          </p:nvPr>
        </p:nvSpPr>
        <p:spPr/>
        <p:txBody>
          <a:bodyPr/>
          <a:lstStyle/>
          <a:p>
            <a:r>
              <a:rPr lang="en-US" dirty="0"/>
              <a:t>CY 2026</a:t>
            </a:r>
          </a:p>
        </p:txBody>
      </p:sp>
    </p:spTree>
    <p:extLst>
      <p:ext uri="{BB962C8B-B14F-4D97-AF65-F5344CB8AC3E}">
        <p14:creationId xmlns:p14="http://schemas.microsoft.com/office/powerpoint/2010/main" val="233452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634BB-2CE3-54A5-2BB3-63BE5CDFC2F8}"/>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C33CEBA1-7D2D-17EF-165C-7711D0BFF409}"/>
              </a:ext>
            </a:extLst>
          </p:cNvPr>
          <p:cNvSpPr>
            <a:spLocks noGrp="1"/>
          </p:cNvSpPr>
          <p:nvPr>
            <p:ph type="title"/>
          </p:nvPr>
        </p:nvSpPr>
        <p:spPr>
          <a:xfrm>
            <a:off x="320000" y="499803"/>
            <a:ext cx="10405169" cy="748788"/>
          </a:xfrm>
        </p:spPr>
        <p:txBody>
          <a:bodyPr/>
          <a:lstStyle/>
          <a:p>
            <a:r>
              <a:rPr lang="en-US" dirty="0"/>
              <a:t>Care Coordination Details</a:t>
            </a:r>
            <a:br>
              <a:rPr lang="en-US" dirty="0"/>
            </a:br>
            <a:br>
              <a:rPr lang="en-US" dirty="0"/>
            </a:br>
            <a:endParaRPr lang="en-US" dirty="0"/>
          </a:p>
        </p:txBody>
      </p:sp>
      <p:pic>
        <p:nvPicPr>
          <p:cNvPr id="9" name="Picture 8">
            <a:extLst>
              <a:ext uri="{FF2B5EF4-FFF2-40B4-BE49-F238E27FC236}">
                <a16:creationId xmlns:a16="http://schemas.microsoft.com/office/drawing/2014/main" id="{8BD04219-943F-8211-F067-BC7CED6E72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0840" y="1606699"/>
            <a:ext cx="908383" cy="908383"/>
          </a:xfrm>
          <a:prstGeom prst="rect">
            <a:avLst/>
          </a:prstGeom>
        </p:spPr>
      </p:pic>
      <p:pic>
        <p:nvPicPr>
          <p:cNvPr id="10" name="Picture 9">
            <a:extLst>
              <a:ext uri="{FF2B5EF4-FFF2-40B4-BE49-F238E27FC236}">
                <a16:creationId xmlns:a16="http://schemas.microsoft.com/office/drawing/2014/main" id="{5274FBE7-088C-9653-B5E2-971A72F62B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8647" y="4336822"/>
            <a:ext cx="920576" cy="914479"/>
          </a:xfrm>
          <a:prstGeom prst="rect">
            <a:avLst/>
          </a:prstGeom>
        </p:spPr>
      </p:pic>
      <p:sp>
        <p:nvSpPr>
          <p:cNvPr id="11" name="TextBox 10">
            <a:extLst>
              <a:ext uri="{FF2B5EF4-FFF2-40B4-BE49-F238E27FC236}">
                <a16:creationId xmlns:a16="http://schemas.microsoft.com/office/drawing/2014/main" id="{63A152C9-780B-3810-4F46-47DBFC3BE500}"/>
              </a:ext>
            </a:extLst>
          </p:cNvPr>
          <p:cNvSpPr txBox="1"/>
          <p:nvPr/>
        </p:nvSpPr>
        <p:spPr>
          <a:xfrm>
            <a:off x="1466831" y="1558971"/>
            <a:ext cx="10588284" cy="3970318"/>
          </a:xfrm>
          <a:prstGeom prst="rect">
            <a:avLst/>
          </a:prstGeom>
          <a:noFill/>
        </p:spPr>
        <p:txBody>
          <a:bodyPr wrap="square" rtlCol="0">
            <a:spAutoFit/>
          </a:bodyPr>
          <a:lstStyle/>
          <a:p>
            <a:r>
              <a:rPr lang="en-US" sz="2000" dirty="0"/>
              <a:t>Every member has access to an </a:t>
            </a:r>
            <a:r>
              <a:rPr lang="en-US" sz="2000" b="1" dirty="0"/>
              <a:t>Interdisciplinary Care Team (ICT).</a:t>
            </a:r>
            <a:r>
              <a:rPr lang="en-US" sz="2000" dirty="0"/>
              <a:t> The ICT uses the individualized care plan to support management and coordination of care. ICT members may include but are not limited to the member and/or caregiver/authorized representative, as appropriate, the PCP, case managers, specialty providers, clinical pharmacist, behavioral health specialists or other service providers. The continuous communication and outcomes of ICT meetings allow the case manager to refine and re-evaluate the member’s ICP based on direct feedback from the ICT members.</a:t>
            </a:r>
          </a:p>
          <a:p>
            <a:endParaRPr lang="en-US" sz="2000" dirty="0"/>
          </a:p>
          <a:p>
            <a:br>
              <a:rPr lang="en-US" dirty="0"/>
            </a:br>
            <a:br>
              <a:rPr lang="en-US" dirty="0"/>
            </a:br>
            <a:endParaRPr lang="en-US" dirty="0"/>
          </a:p>
          <a:p>
            <a:endParaRPr lang="en-US" dirty="0"/>
          </a:p>
        </p:txBody>
      </p:sp>
      <p:sp>
        <p:nvSpPr>
          <p:cNvPr id="12" name="TextBox 11">
            <a:extLst>
              <a:ext uri="{FF2B5EF4-FFF2-40B4-BE49-F238E27FC236}">
                <a16:creationId xmlns:a16="http://schemas.microsoft.com/office/drawing/2014/main" id="{AF4B5968-C910-789F-364A-6CFE72F0D822}"/>
              </a:ext>
            </a:extLst>
          </p:cNvPr>
          <p:cNvSpPr txBox="1"/>
          <p:nvPr/>
        </p:nvSpPr>
        <p:spPr>
          <a:xfrm>
            <a:off x="1466831" y="4301949"/>
            <a:ext cx="10588284" cy="2769989"/>
          </a:xfrm>
          <a:prstGeom prst="rect">
            <a:avLst/>
          </a:prstGeom>
          <a:noFill/>
        </p:spPr>
        <p:txBody>
          <a:bodyPr wrap="square" rtlCol="0">
            <a:spAutoFit/>
          </a:bodyPr>
          <a:lstStyle/>
          <a:p>
            <a:r>
              <a:rPr lang="en-US" sz="2000" dirty="0"/>
              <a:t>Regulations at 42 CFR §422.101(f)(i); 42 CFR §422.152(g)(2)(iv) require that all SNPs conduct a </a:t>
            </a:r>
            <a:r>
              <a:rPr lang="en-US" sz="2000" b="1" dirty="0"/>
              <a:t>Health Risk Assessment</a:t>
            </a:r>
            <a:r>
              <a:rPr lang="en-US" sz="2000" dirty="0"/>
              <a:t>. The Quartz Health Risk Assessment is conducted:</a:t>
            </a:r>
          </a:p>
          <a:p>
            <a:pPr marL="742950" lvl="1" indent="-285750">
              <a:buFont typeface="Arial" panose="020B0604020202020204" pitchFamily="34" charset="0"/>
              <a:buChar char="•"/>
            </a:pPr>
            <a:r>
              <a:rPr lang="en-US" sz="2000" dirty="0"/>
              <a:t>Initially within 90 days of enrollment</a:t>
            </a:r>
          </a:p>
          <a:p>
            <a:pPr marL="742950" lvl="1" indent="-285750">
              <a:buFont typeface="Arial" panose="020B0604020202020204" pitchFamily="34" charset="0"/>
              <a:buChar char="•"/>
            </a:pPr>
            <a:r>
              <a:rPr lang="en-US" sz="2000" dirty="0"/>
              <a:t>Annually within 365 days of the previous HRAT</a:t>
            </a:r>
          </a:p>
          <a:p>
            <a:pPr marL="742950" lvl="1" indent="-285750">
              <a:buFont typeface="Arial" panose="020B0604020202020204" pitchFamily="34" charset="0"/>
              <a:buChar char="•"/>
            </a:pPr>
            <a:r>
              <a:rPr lang="en-US" sz="2000" dirty="0"/>
              <a:t>As needed with a change in health status</a:t>
            </a:r>
          </a:p>
          <a:p>
            <a:br>
              <a:rPr lang="en-US" dirty="0"/>
            </a:br>
            <a:endParaRPr lang="en-US" dirty="0"/>
          </a:p>
          <a:p>
            <a:endParaRPr lang="en-US" dirty="0"/>
          </a:p>
        </p:txBody>
      </p:sp>
    </p:spTree>
    <p:extLst>
      <p:ext uri="{BB962C8B-B14F-4D97-AF65-F5344CB8AC3E}">
        <p14:creationId xmlns:p14="http://schemas.microsoft.com/office/powerpoint/2010/main" val="56225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9A5F2-3102-5734-279E-37AB5ED451BA}"/>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077FF5D1-9D1E-86C4-29CB-9D8C85DD0608}"/>
              </a:ext>
            </a:extLst>
          </p:cNvPr>
          <p:cNvSpPr>
            <a:spLocks noGrp="1"/>
          </p:cNvSpPr>
          <p:nvPr>
            <p:ph type="title"/>
          </p:nvPr>
        </p:nvSpPr>
        <p:spPr>
          <a:xfrm>
            <a:off x="320000" y="376201"/>
            <a:ext cx="10405169" cy="748788"/>
          </a:xfrm>
        </p:spPr>
        <p:txBody>
          <a:bodyPr/>
          <a:lstStyle/>
          <a:p>
            <a:r>
              <a:rPr lang="en-US" dirty="0"/>
              <a:t>Care Coordination Details, continued</a:t>
            </a:r>
            <a:br>
              <a:rPr lang="en-US" dirty="0"/>
            </a:br>
            <a:br>
              <a:rPr lang="en-US" dirty="0"/>
            </a:br>
            <a:endParaRPr lang="en-US" dirty="0"/>
          </a:p>
        </p:txBody>
      </p:sp>
      <p:pic>
        <p:nvPicPr>
          <p:cNvPr id="9" name="Picture 8">
            <a:extLst>
              <a:ext uri="{FF2B5EF4-FFF2-40B4-BE49-F238E27FC236}">
                <a16:creationId xmlns:a16="http://schemas.microsoft.com/office/drawing/2014/main" id="{9676F12E-4A88-3EC7-006E-7453B6E526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8887" y="1124989"/>
            <a:ext cx="908383" cy="902286"/>
          </a:xfrm>
          <a:prstGeom prst="rect">
            <a:avLst/>
          </a:prstGeom>
        </p:spPr>
      </p:pic>
      <p:sp>
        <p:nvSpPr>
          <p:cNvPr id="10" name="TextBox 9">
            <a:extLst>
              <a:ext uri="{FF2B5EF4-FFF2-40B4-BE49-F238E27FC236}">
                <a16:creationId xmlns:a16="http://schemas.microsoft.com/office/drawing/2014/main" id="{57ABC93B-6478-4AF1-732F-0919BE3478D8}"/>
              </a:ext>
            </a:extLst>
          </p:cNvPr>
          <p:cNvSpPr txBox="1"/>
          <p:nvPr/>
        </p:nvSpPr>
        <p:spPr>
          <a:xfrm>
            <a:off x="1446156" y="1124989"/>
            <a:ext cx="10588284" cy="5816977"/>
          </a:xfrm>
          <a:prstGeom prst="rect">
            <a:avLst/>
          </a:prstGeom>
          <a:noFill/>
        </p:spPr>
        <p:txBody>
          <a:bodyPr wrap="square" rtlCol="0">
            <a:spAutoFit/>
          </a:bodyPr>
          <a:lstStyle/>
          <a:p>
            <a:r>
              <a:rPr lang="en-US" sz="2000" b="1" dirty="0"/>
              <a:t>An Individualized Care Plan (ICP) </a:t>
            </a:r>
            <a:r>
              <a:rPr lang="en-US" sz="2000" dirty="0"/>
              <a:t>is developed to address needs identified in the HRAT and must include self-management goals, the member’s healthcare preferences, barriers, and descriptions of interventions to support health outcomes. ICP development:</a:t>
            </a:r>
          </a:p>
          <a:p>
            <a:pPr marL="742950" lvl="1" indent="-285750">
              <a:buFont typeface="Arial" panose="020B0604020202020204" pitchFamily="34" charset="0"/>
              <a:buChar char="•"/>
            </a:pPr>
            <a:r>
              <a:rPr lang="en-US" sz="2000" dirty="0"/>
              <a:t>All members need to have an ICP even if they have not had an HRA</a:t>
            </a:r>
          </a:p>
          <a:p>
            <a:pPr marL="742950" lvl="1" indent="-285750">
              <a:buFont typeface="Arial" panose="020B0604020202020204" pitchFamily="34" charset="0"/>
              <a:buChar char="•"/>
            </a:pPr>
            <a:r>
              <a:rPr lang="en-US" sz="2000" dirty="0"/>
              <a:t>May be updated more frequently depending on the individual needs of each member, such as a change in conditions, transition of care, etc.</a:t>
            </a:r>
          </a:p>
          <a:p>
            <a:pPr marL="742950" lvl="1" indent="-285750">
              <a:buFont typeface="Arial" panose="020B0604020202020204" pitchFamily="34" charset="0"/>
              <a:buChar char="•"/>
            </a:pPr>
            <a:r>
              <a:rPr lang="en-US" sz="2000" dirty="0"/>
              <a:t>For those members who are unable to be reached or do not complete a HRAT, an ICP may be completed using relevant information available to the health plan</a:t>
            </a:r>
          </a:p>
          <a:p>
            <a:endParaRPr lang="en-US" sz="2000" dirty="0"/>
          </a:p>
          <a:p>
            <a:r>
              <a:rPr lang="en-US" sz="2000" dirty="0"/>
              <a:t>The ICP is shared with members of the ICT using various methods based on member preference such as, but not limited to:</a:t>
            </a:r>
          </a:p>
          <a:p>
            <a:pPr marL="742950" lvl="1" indent="-285750">
              <a:buFont typeface="Arial" panose="020B0604020202020204" pitchFamily="34" charset="0"/>
              <a:buChar char="•"/>
            </a:pPr>
            <a:r>
              <a:rPr lang="en-US" sz="2000" dirty="0"/>
              <a:t>Verbal communication during face-to-face or telephonic activities</a:t>
            </a:r>
          </a:p>
          <a:p>
            <a:pPr marL="742950" lvl="1" indent="-285750">
              <a:buFont typeface="Arial" panose="020B0604020202020204" pitchFamily="34" charset="0"/>
              <a:buChar char="•"/>
            </a:pPr>
            <a:r>
              <a:rPr lang="en-US" sz="2000" dirty="0"/>
              <a:t>Written communication </a:t>
            </a:r>
          </a:p>
          <a:p>
            <a:pPr marL="742950" lvl="1" indent="-285750">
              <a:buFont typeface="Arial" panose="020B0604020202020204" pitchFamily="34" charset="0"/>
              <a:buChar char="•"/>
            </a:pPr>
            <a:r>
              <a:rPr lang="en-US" sz="2000" dirty="0"/>
              <a:t>Electronic communication </a:t>
            </a:r>
            <a:br>
              <a:rPr lang="en-US" dirty="0"/>
            </a:br>
            <a:br>
              <a:rPr lang="en-US" dirty="0"/>
            </a:br>
            <a:endParaRPr lang="en-US" dirty="0"/>
          </a:p>
          <a:p>
            <a:endParaRPr lang="en-US" dirty="0"/>
          </a:p>
        </p:txBody>
      </p:sp>
    </p:spTree>
    <p:extLst>
      <p:ext uri="{BB962C8B-B14F-4D97-AF65-F5344CB8AC3E}">
        <p14:creationId xmlns:p14="http://schemas.microsoft.com/office/powerpoint/2010/main" val="33370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AE7D7-C9DF-52AE-4ED2-DD6CAC32111A}"/>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51841A6A-77C5-01E9-789C-4A02431626FD}"/>
              </a:ext>
            </a:extLst>
          </p:cNvPr>
          <p:cNvSpPr>
            <a:spLocks noGrp="1"/>
          </p:cNvSpPr>
          <p:nvPr>
            <p:ph type="title"/>
          </p:nvPr>
        </p:nvSpPr>
        <p:spPr>
          <a:xfrm>
            <a:off x="320000" y="376201"/>
            <a:ext cx="10405169" cy="748788"/>
          </a:xfrm>
        </p:spPr>
        <p:txBody>
          <a:bodyPr/>
          <a:lstStyle/>
          <a:p>
            <a:r>
              <a:rPr lang="en-US" dirty="0"/>
              <a:t>Care Coordination Details, conclusion</a:t>
            </a:r>
            <a:br>
              <a:rPr lang="en-US" dirty="0"/>
            </a:br>
            <a:br>
              <a:rPr lang="en-US" dirty="0"/>
            </a:br>
            <a:endParaRPr lang="en-US" dirty="0"/>
          </a:p>
        </p:txBody>
      </p:sp>
      <p:sp>
        <p:nvSpPr>
          <p:cNvPr id="9" name="TextBox 8">
            <a:extLst>
              <a:ext uri="{FF2B5EF4-FFF2-40B4-BE49-F238E27FC236}">
                <a16:creationId xmlns:a16="http://schemas.microsoft.com/office/drawing/2014/main" id="{65F5F185-E34C-CD02-8F3E-A3DA8011EB3D}"/>
              </a:ext>
            </a:extLst>
          </p:cNvPr>
          <p:cNvSpPr txBox="1"/>
          <p:nvPr/>
        </p:nvSpPr>
        <p:spPr>
          <a:xfrm>
            <a:off x="1466831" y="1124989"/>
            <a:ext cx="10588284" cy="3970318"/>
          </a:xfrm>
          <a:prstGeom prst="rect">
            <a:avLst/>
          </a:prstGeom>
          <a:noFill/>
        </p:spPr>
        <p:txBody>
          <a:bodyPr wrap="square" rtlCol="0">
            <a:spAutoFit/>
          </a:bodyPr>
          <a:lstStyle/>
          <a:p>
            <a:r>
              <a:rPr lang="en-US" sz="2000" dirty="0"/>
              <a:t>Regulations at 42 CFR §422.101(f)(2)(iii-v); 42 CFR §422.152(g)(2)(vii-x) require all SNPs to coordinate the delivery of care. </a:t>
            </a:r>
            <a:r>
              <a:rPr lang="en-US" sz="2000" b="1" dirty="0"/>
              <a:t>Care Transition Protocols </a:t>
            </a:r>
            <a:r>
              <a:rPr lang="en-US" sz="2000" dirty="0"/>
              <a:t>support coordination of care across health care settings and include:</a:t>
            </a:r>
          </a:p>
          <a:p>
            <a:pPr marL="285750" indent="-285750">
              <a:buFont typeface="Arial" panose="020B0604020202020204" pitchFamily="34" charset="0"/>
              <a:buChar char="•"/>
            </a:pPr>
            <a:r>
              <a:rPr lang="en-US" sz="2000" dirty="0"/>
              <a:t>Following members across care settings during transitions (i.e., admission to a hospital) using a utilization management registered nurse who coordinates discharge planning and post-discharge services with the hospital, plan provider, and care management to ensure smooth transitions </a:t>
            </a:r>
          </a:p>
          <a:p>
            <a:pPr marL="285750" indent="-285750">
              <a:buFont typeface="Arial" panose="020B0604020202020204" pitchFamily="34" charset="0"/>
              <a:buChar char="•"/>
            </a:pPr>
            <a:r>
              <a:rPr lang="en-US" sz="2000" dirty="0"/>
              <a:t>Identifying at-risk members through the HRA and most vulnerable member reports and notifying the plan provider of status or status changes</a:t>
            </a:r>
          </a:p>
          <a:p>
            <a:br>
              <a:rPr lang="en-US" dirty="0"/>
            </a:br>
            <a:br>
              <a:rPr lang="en-US" dirty="0"/>
            </a:br>
            <a:endParaRPr lang="en-US" dirty="0"/>
          </a:p>
          <a:p>
            <a:endParaRPr lang="en-US" dirty="0"/>
          </a:p>
        </p:txBody>
      </p:sp>
      <p:pic>
        <p:nvPicPr>
          <p:cNvPr id="10" name="Picture 9">
            <a:extLst>
              <a:ext uri="{FF2B5EF4-FFF2-40B4-BE49-F238E27FC236}">
                <a16:creationId xmlns:a16="http://schemas.microsoft.com/office/drawing/2014/main" id="{671347A7-5451-5C4B-4C75-7540BFBB60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0000" y="1224875"/>
            <a:ext cx="908383" cy="902286"/>
          </a:xfrm>
          <a:prstGeom prst="rect">
            <a:avLst/>
          </a:prstGeom>
        </p:spPr>
      </p:pic>
      <p:sp>
        <p:nvSpPr>
          <p:cNvPr id="11" name="TextBox 10">
            <a:extLst>
              <a:ext uri="{FF2B5EF4-FFF2-40B4-BE49-F238E27FC236}">
                <a16:creationId xmlns:a16="http://schemas.microsoft.com/office/drawing/2014/main" id="{A52429EF-9FA1-5A62-3B7A-B0E4835F2DCF}"/>
              </a:ext>
            </a:extLst>
          </p:cNvPr>
          <p:cNvSpPr txBox="1"/>
          <p:nvPr/>
        </p:nvSpPr>
        <p:spPr>
          <a:xfrm>
            <a:off x="1466831" y="4188755"/>
            <a:ext cx="10588284" cy="3662541"/>
          </a:xfrm>
          <a:prstGeom prst="rect">
            <a:avLst/>
          </a:prstGeom>
          <a:noFill/>
        </p:spPr>
        <p:txBody>
          <a:bodyPr wrap="square" rtlCol="0">
            <a:spAutoFit/>
          </a:bodyPr>
          <a:lstStyle/>
          <a:p>
            <a:r>
              <a:rPr lang="en-US" sz="2000" dirty="0"/>
              <a:t>The </a:t>
            </a:r>
            <a:r>
              <a:rPr lang="en-US" sz="2000" b="1" dirty="0"/>
              <a:t>face-to-face encounter</a:t>
            </a:r>
            <a:r>
              <a:rPr lang="en-US" sz="2000" dirty="0"/>
              <a:t>, must be between the member and a participant of the member’s ICT, the plan’s case management and coordination staff or contracted plan healthcare providers on at least an annual basis</a:t>
            </a:r>
          </a:p>
          <a:p>
            <a:pPr marL="285750" indent="-285750">
              <a:buFont typeface="Arial" panose="020B0604020202020204" pitchFamily="34" charset="0"/>
              <a:buChar char="•"/>
            </a:pPr>
            <a:r>
              <a:rPr lang="en-US" sz="2000" dirty="0"/>
              <a:t>A face-for-face encounter must be either in person or through a visual, real-time, interactive telehealth encounter</a:t>
            </a:r>
          </a:p>
          <a:p>
            <a:pPr marL="285750" indent="-285750">
              <a:buFont typeface="Arial" panose="020B0604020202020204" pitchFamily="34" charset="0"/>
              <a:buChar char="•"/>
            </a:pPr>
            <a:r>
              <a:rPr lang="en-US" sz="2000" dirty="0"/>
              <a:t>The SNP must honor any member’s decision not to participate in a face-to-face encounter and should document that refusal to demonstrate compliance with the regulation</a:t>
            </a:r>
          </a:p>
          <a:p>
            <a:br>
              <a:rPr lang="en-US" dirty="0"/>
            </a:br>
            <a:br>
              <a:rPr lang="en-US" dirty="0"/>
            </a:br>
            <a:endParaRPr lang="en-US" dirty="0"/>
          </a:p>
          <a:p>
            <a:endParaRPr lang="en-US" dirty="0"/>
          </a:p>
        </p:txBody>
      </p:sp>
      <p:pic>
        <p:nvPicPr>
          <p:cNvPr id="12" name="Picture 11">
            <a:extLst>
              <a:ext uri="{FF2B5EF4-FFF2-40B4-BE49-F238E27FC236}">
                <a16:creationId xmlns:a16="http://schemas.microsoft.com/office/drawing/2014/main" id="{893A6E4F-7E36-FD45-15A3-D601EAC2EF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9999" y="4279697"/>
            <a:ext cx="908383" cy="902286"/>
          </a:xfrm>
          <a:prstGeom prst="rect">
            <a:avLst/>
          </a:prstGeom>
        </p:spPr>
      </p:pic>
    </p:spTree>
    <p:extLst>
      <p:ext uri="{BB962C8B-B14F-4D97-AF65-F5344CB8AC3E}">
        <p14:creationId xmlns:p14="http://schemas.microsoft.com/office/powerpoint/2010/main" val="285369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7E8E-465B-DF3F-AC61-9DB30534B1FD}"/>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DDBAC4B4-BE08-5E4D-BE33-9CBFF491918C}"/>
              </a:ext>
            </a:extLst>
          </p:cNvPr>
          <p:cNvSpPr>
            <a:spLocks noGrp="1"/>
          </p:cNvSpPr>
          <p:nvPr>
            <p:ph type="title"/>
          </p:nvPr>
        </p:nvSpPr>
        <p:spPr>
          <a:xfrm>
            <a:off x="320000" y="376201"/>
            <a:ext cx="10405169" cy="748788"/>
          </a:xfrm>
        </p:spPr>
        <p:txBody>
          <a:bodyPr/>
          <a:lstStyle/>
          <a:p>
            <a:r>
              <a:rPr lang="en-US" dirty="0"/>
              <a:t>Quality</a:t>
            </a:r>
            <a:br>
              <a:rPr lang="en-US" dirty="0"/>
            </a:br>
            <a:br>
              <a:rPr lang="en-US" dirty="0"/>
            </a:br>
            <a:endParaRPr lang="en-US" dirty="0"/>
          </a:p>
        </p:txBody>
      </p:sp>
      <p:sp>
        <p:nvSpPr>
          <p:cNvPr id="9" name="Text Placeholder 18">
            <a:extLst>
              <a:ext uri="{FF2B5EF4-FFF2-40B4-BE49-F238E27FC236}">
                <a16:creationId xmlns:a16="http://schemas.microsoft.com/office/drawing/2014/main" id="{388B34B6-B645-C2AC-41DF-3AEF500BCDEB}"/>
              </a:ext>
            </a:extLst>
          </p:cNvPr>
          <p:cNvSpPr txBox="1">
            <a:spLocks/>
          </p:cNvSpPr>
          <p:nvPr/>
        </p:nvSpPr>
        <p:spPr>
          <a:xfrm>
            <a:off x="448165" y="1627083"/>
            <a:ext cx="11312911" cy="4947138"/>
          </a:xfrm>
          <a:prstGeom prst="rect">
            <a:avLst/>
          </a:prstGeom>
        </p:spPr>
        <p:txBody>
          <a:bodyPr>
            <a:noAutofit/>
          </a:bodyPr>
          <a:lstStyle>
            <a:lvl1pPr marL="0" indent="0" algn="l" defTabSz="914400" rtl="0" eaLnBrk="1" latinLnBrk="0" hangingPunct="1">
              <a:lnSpc>
                <a:spcPct val="120000"/>
              </a:lnSpc>
              <a:spcBef>
                <a:spcPts val="600"/>
              </a:spcBef>
              <a:buClr>
                <a:schemeClr val="accent1"/>
              </a:buClr>
              <a:buSzPct val="110000"/>
              <a:buFont typeface="Arial" panose="020B0604020202020204" pitchFamily="34" charset="0"/>
              <a:buNone/>
              <a:defRPr sz="14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4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4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4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4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tabLst>
                <a:tab pos="692150" algn="l"/>
              </a:tabLst>
            </a:pPr>
            <a:r>
              <a:rPr lang="en-US" sz="2000" dirty="0"/>
              <a:t>The purpose of the plan’s Quality Improvement Program (QI Program) is to continually take a proactive approach to assure and improve the way the plan provides care and engages with its members, partners, and other stakeholders so that it may fully realize its vision, mission, and commitment to member care.</a:t>
            </a:r>
          </a:p>
          <a:p>
            <a:pPr>
              <a:lnSpc>
                <a:spcPct val="100000"/>
              </a:lnSpc>
              <a:spcBef>
                <a:spcPts val="300"/>
              </a:spcBef>
              <a:tabLst>
                <a:tab pos="692150" algn="l"/>
              </a:tabLst>
            </a:pPr>
            <a:endParaRPr lang="en-US" sz="2000" dirty="0"/>
          </a:p>
          <a:p>
            <a:pPr marL="280988" indent="-280988">
              <a:lnSpc>
                <a:spcPct val="100000"/>
              </a:lnSpc>
              <a:spcBef>
                <a:spcPts val="300"/>
              </a:spcBef>
              <a:tabLst>
                <a:tab pos="692150" algn="l"/>
              </a:tabLst>
            </a:pPr>
            <a:r>
              <a:rPr lang="en-US" sz="2000" dirty="0"/>
              <a:t>Quality performance improvement plan includes:</a:t>
            </a:r>
          </a:p>
          <a:p>
            <a:pPr marL="566738" indent="-285750">
              <a:lnSpc>
                <a:spcPct val="100000"/>
              </a:lnSpc>
              <a:spcBef>
                <a:spcPts val="300"/>
              </a:spcBef>
              <a:buFont typeface="Arial" panose="020B0604020202020204" pitchFamily="34" charset="0"/>
              <a:buChar char="•"/>
              <a:tabLst>
                <a:tab pos="692150" algn="l"/>
              </a:tabLst>
            </a:pPr>
            <a:r>
              <a:rPr lang="en-US" sz="2000" dirty="0"/>
              <a:t>Measurable </a:t>
            </a:r>
            <a:r>
              <a:rPr lang="en-US" sz="2000" b="1" dirty="0"/>
              <a:t>goals and health outcomes </a:t>
            </a:r>
            <a:r>
              <a:rPr lang="en-US" sz="2000" dirty="0"/>
              <a:t>for the MOC reviewed continually and analyzed at least annually in line with the annual evaluation</a:t>
            </a:r>
          </a:p>
          <a:p>
            <a:pPr marL="566738" indent="-285750">
              <a:lnSpc>
                <a:spcPct val="100000"/>
              </a:lnSpc>
              <a:spcBef>
                <a:spcPts val="300"/>
              </a:spcBef>
              <a:buFont typeface="Arial" panose="020B0604020202020204" pitchFamily="34" charset="0"/>
              <a:buChar char="•"/>
              <a:tabLst>
                <a:tab pos="692150" algn="l"/>
              </a:tabLst>
            </a:pPr>
            <a:r>
              <a:rPr lang="en-US" sz="2000" dirty="0"/>
              <a:t>Measure patient </a:t>
            </a:r>
            <a:r>
              <a:rPr lang="en-US" sz="2000" b="1" dirty="0"/>
              <a:t>experience of care </a:t>
            </a:r>
            <a:r>
              <a:rPr lang="en-US" sz="2000" dirty="0"/>
              <a:t>throughout the year through plan data and surveys</a:t>
            </a:r>
            <a:endParaRPr lang="en-US" sz="2000" b="1" dirty="0"/>
          </a:p>
          <a:p>
            <a:pPr marL="566738" indent="-285750">
              <a:lnSpc>
                <a:spcPct val="100000"/>
              </a:lnSpc>
              <a:spcBef>
                <a:spcPts val="300"/>
              </a:spcBef>
              <a:buFont typeface="Arial" panose="020B0604020202020204" pitchFamily="34" charset="0"/>
              <a:buChar char="•"/>
              <a:tabLst>
                <a:tab pos="692150" algn="l"/>
              </a:tabLst>
            </a:pPr>
            <a:r>
              <a:rPr lang="en-US" sz="2000" dirty="0"/>
              <a:t>A process for ongoing </a:t>
            </a:r>
            <a:r>
              <a:rPr lang="en-US" sz="2000" b="1" dirty="0"/>
              <a:t>performance improvement evaluations </a:t>
            </a:r>
            <a:r>
              <a:rPr lang="en-US" sz="2000" dirty="0"/>
              <a:t>through plan committees</a:t>
            </a:r>
          </a:p>
          <a:p>
            <a:pPr marL="566738" indent="-285750">
              <a:lnSpc>
                <a:spcPct val="100000"/>
              </a:lnSpc>
              <a:spcBef>
                <a:spcPts val="300"/>
              </a:spcBef>
              <a:buFont typeface="Arial" panose="020B0604020202020204" pitchFamily="34" charset="0"/>
              <a:buChar char="•"/>
              <a:tabLst>
                <a:tab pos="692150" algn="l"/>
              </a:tabLst>
            </a:pPr>
            <a:r>
              <a:rPr lang="en-US" sz="2000" dirty="0"/>
              <a:t>A communication plan to disseminate SNP quality performance related to the MOC</a:t>
            </a:r>
          </a:p>
          <a:p>
            <a:pPr marL="280988" indent="-280988">
              <a:lnSpc>
                <a:spcPct val="100000"/>
              </a:lnSpc>
              <a:spcBef>
                <a:spcPts val="300"/>
              </a:spcBef>
              <a:tabLst>
                <a:tab pos="692150" algn="l"/>
              </a:tabLst>
            </a:pPr>
            <a:endParaRPr lang="en-US" sz="1800" dirty="0"/>
          </a:p>
          <a:p>
            <a:pPr marL="515938" indent="-234950">
              <a:lnSpc>
                <a:spcPct val="100000"/>
              </a:lnSpc>
              <a:tabLst>
                <a:tab pos="692150" algn="l"/>
              </a:tabLst>
            </a:pPr>
            <a:endParaRPr lang="en-US" dirty="0"/>
          </a:p>
        </p:txBody>
      </p:sp>
    </p:spTree>
    <p:extLst>
      <p:ext uri="{BB962C8B-B14F-4D97-AF65-F5344CB8AC3E}">
        <p14:creationId xmlns:p14="http://schemas.microsoft.com/office/powerpoint/2010/main" val="112439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34F42-7ECE-7EE5-5624-4D1776B519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A447AD-29FE-4770-7CEC-CA5ABA74BF98}"/>
              </a:ext>
            </a:extLst>
          </p:cNvPr>
          <p:cNvSpPr>
            <a:spLocks noGrp="1"/>
          </p:cNvSpPr>
          <p:nvPr>
            <p:ph type="title"/>
          </p:nvPr>
        </p:nvSpPr>
        <p:spPr>
          <a:xfrm>
            <a:off x="5413085" y="3070053"/>
            <a:ext cx="5423277" cy="830997"/>
          </a:xfrm>
        </p:spPr>
        <p:txBody>
          <a:bodyPr anchor="ctr">
            <a:noAutofit/>
          </a:bodyPr>
          <a:lstStyle/>
          <a:p>
            <a:pPr>
              <a:lnSpc>
                <a:spcPct val="90000"/>
              </a:lnSpc>
            </a:pPr>
            <a:r>
              <a:rPr lang="en-US" dirty="0"/>
              <a:t>What is my role as the Provider?</a:t>
            </a:r>
          </a:p>
        </p:txBody>
      </p:sp>
      <p:pic>
        <p:nvPicPr>
          <p:cNvPr id="2" name="Picture Placeholder 6" descr="Close-up of two people holding hands">
            <a:extLst>
              <a:ext uri="{FF2B5EF4-FFF2-40B4-BE49-F238E27FC236}">
                <a16:creationId xmlns:a16="http://schemas.microsoft.com/office/drawing/2014/main" id="{85A1E20E-0D33-C085-0579-9FCC094D0F94}"/>
              </a:ext>
            </a:extLst>
          </p:cNvPr>
          <p:cNvPicPr>
            <a:picLocks noChangeAspect="1"/>
          </p:cNvPicPr>
          <p:nvPr/>
        </p:nvPicPr>
        <p:blipFill>
          <a:blip r:embed="rId3" cstate="print">
            <a:extLst>
              <a:ext uri="{28A0092B-C50C-407E-A947-70E740481C1C}">
                <a14:useLocalDpi xmlns:a14="http://schemas.microsoft.com/office/drawing/2010/main" val="0"/>
              </a:ext>
            </a:extLst>
          </a:blip>
          <a:srcRect l="23703" r="27875" b="-2"/>
          <a:stretch>
            <a:fillRect/>
          </a:stretch>
        </p:blipFill>
        <p:spPr>
          <a:xfrm>
            <a:off x="705575" y="685800"/>
            <a:ext cx="3979860" cy="5486400"/>
          </a:xfrm>
          <a:prstGeom prst="round2DiagRect">
            <a:avLst/>
          </a:prstGeom>
          <a:noFill/>
          <a:ln w="25400">
            <a:noFill/>
          </a:ln>
        </p:spPr>
      </p:pic>
    </p:spTree>
    <p:extLst>
      <p:ext uri="{BB962C8B-B14F-4D97-AF65-F5344CB8AC3E}">
        <p14:creationId xmlns:p14="http://schemas.microsoft.com/office/powerpoint/2010/main" val="135569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4D1C-1AB0-2105-D1C3-CB7F4FCB99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66D011-15F6-653D-583E-048735125F6C}"/>
              </a:ext>
            </a:extLst>
          </p:cNvPr>
          <p:cNvSpPr>
            <a:spLocks noGrp="1"/>
          </p:cNvSpPr>
          <p:nvPr>
            <p:ph type="title"/>
          </p:nvPr>
        </p:nvSpPr>
        <p:spPr>
          <a:xfrm>
            <a:off x="489858" y="825166"/>
            <a:ext cx="11220422" cy="540971"/>
          </a:xfrm>
        </p:spPr>
        <p:txBody>
          <a:bodyPr/>
          <a:lstStyle/>
          <a:p>
            <a:r>
              <a:rPr lang="en-US" dirty="0"/>
              <a:t>Provider Role</a:t>
            </a:r>
            <a:br>
              <a:rPr lang="en-US" dirty="0"/>
            </a:br>
            <a:br>
              <a:rPr lang="en-US" dirty="0"/>
            </a:br>
            <a:endParaRPr lang="en-US" sz="2000" dirty="0"/>
          </a:p>
        </p:txBody>
      </p:sp>
      <p:sp>
        <p:nvSpPr>
          <p:cNvPr id="2" name="Text Placeholder 1">
            <a:extLst>
              <a:ext uri="{FF2B5EF4-FFF2-40B4-BE49-F238E27FC236}">
                <a16:creationId xmlns:a16="http://schemas.microsoft.com/office/drawing/2014/main" id="{5F76A579-3986-5249-A9A7-6303F53DCACA}"/>
              </a:ext>
            </a:extLst>
          </p:cNvPr>
          <p:cNvSpPr>
            <a:spLocks noGrp="1"/>
          </p:cNvSpPr>
          <p:nvPr>
            <p:ph type="body" sz="quarter" idx="15"/>
          </p:nvPr>
        </p:nvSpPr>
        <p:spPr>
          <a:xfrm>
            <a:off x="1020407" y="1511388"/>
            <a:ext cx="10362296" cy="5057578"/>
          </a:xfrm>
        </p:spPr>
        <p:txBody>
          <a:bodyPr/>
          <a:lstStyle/>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Complete a face-to-face encounter within 12 months of enrollment and annually </a:t>
            </a:r>
          </a:p>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Encourage member to participate in care coordination by completing a HRAT and ICP</a:t>
            </a:r>
          </a:p>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Be an active member of the Interdisciplinary Care Team supporting the continuity of care</a:t>
            </a:r>
          </a:p>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Follow clinical practice guidelines including transitions of care. Clinical practice guidelines and resources adopted by Quartz are available at </a:t>
            </a:r>
            <a:r>
              <a:rPr lang="en-US" sz="2000" b="0" dirty="0">
                <a:latin typeface="Poppins" panose="00000500000000000000" pitchFamily="2" charset="0"/>
                <a:cs typeface="Poppins" panose="00000500000000000000" pitchFamily="2" charset="0"/>
                <a:hlinkClick r:id="rId3"/>
              </a:rPr>
              <a:t>https://quartzbenefits.com/providers/provider-resources/provider-resources-clinical-guidelines/</a:t>
            </a:r>
            <a:r>
              <a:rPr lang="en-US" sz="2000" b="0" dirty="0">
                <a:latin typeface="Poppins" panose="00000500000000000000" pitchFamily="2" charset="0"/>
                <a:cs typeface="Poppins" panose="00000500000000000000" pitchFamily="2" charset="0"/>
              </a:rPr>
              <a:t> </a:t>
            </a:r>
          </a:p>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Complete the MOC training annually</a:t>
            </a:r>
          </a:p>
          <a:p>
            <a:pPr marL="285750" indent="-285750">
              <a:spcBef>
                <a:spcPts val="0"/>
              </a:spcBef>
              <a:spcAft>
                <a:spcPts val="600"/>
              </a:spcAft>
            </a:pPr>
            <a:r>
              <a:rPr lang="en-US" sz="2000" b="0" dirty="0">
                <a:latin typeface="Poppins" panose="00000500000000000000" pitchFamily="2" charset="0"/>
                <a:cs typeface="Poppins" panose="00000500000000000000" pitchFamily="2" charset="0"/>
              </a:rPr>
              <a:t>Review provider contribution to Quartz’s MOC performance</a:t>
            </a:r>
          </a:p>
        </p:txBody>
      </p:sp>
    </p:spTree>
    <p:extLst>
      <p:ext uri="{BB962C8B-B14F-4D97-AF65-F5344CB8AC3E}">
        <p14:creationId xmlns:p14="http://schemas.microsoft.com/office/powerpoint/2010/main" val="101500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78E4-F9F7-E883-74DB-F10A58D0C7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1CEB8F-FA73-01BF-346B-623E65C1D914}"/>
              </a:ext>
            </a:extLst>
          </p:cNvPr>
          <p:cNvSpPr>
            <a:spLocks noGrp="1"/>
          </p:cNvSpPr>
          <p:nvPr>
            <p:ph type="title"/>
          </p:nvPr>
        </p:nvSpPr>
        <p:spPr>
          <a:xfrm>
            <a:off x="489858" y="825166"/>
            <a:ext cx="11220422" cy="540971"/>
          </a:xfrm>
        </p:spPr>
        <p:txBody>
          <a:bodyPr/>
          <a:lstStyle/>
          <a:p>
            <a:r>
              <a:rPr lang="en-US" dirty="0"/>
              <a:t>Provider engagement that qualifies for annual face-to-face encounter</a:t>
            </a:r>
            <a:br>
              <a:rPr lang="en-US" dirty="0"/>
            </a:br>
            <a:r>
              <a:rPr lang="en-US" sz="2400" b="0" dirty="0">
                <a:latin typeface="Poppins" panose="00000500000000000000" pitchFamily="2" charset="0"/>
                <a:cs typeface="Poppins" panose="00000500000000000000" pitchFamily="2" charset="0"/>
              </a:rPr>
              <a:t>A face-for-face encounter must be either in person or through a visual, real-time, interactive telehealth encounter and can include:</a:t>
            </a:r>
            <a:br>
              <a:rPr lang="en-US" dirty="0"/>
            </a:br>
            <a:endParaRPr lang="en-US" sz="2000" dirty="0"/>
          </a:p>
        </p:txBody>
      </p:sp>
      <p:sp>
        <p:nvSpPr>
          <p:cNvPr id="2" name="Text Placeholder 1">
            <a:extLst>
              <a:ext uri="{FF2B5EF4-FFF2-40B4-BE49-F238E27FC236}">
                <a16:creationId xmlns:a16="http://schemas.microsoft.com/office/drawing/2014/main" id="{0C70F915-6230-C139-44B3-FA5590A63FAD}"/>
              </a:ext>
            </a:extLst>
          </p:cNvPr>
          <p:cNvSpPr>
            <a:spLocks noGrp="1"/>
          </p:cNvSpPr>
          <p:nvPr>
            <p:ph type="body" sz="quarter" idx="15"/>
          </p:nvPr>
        </p:nvSpPr>
        <p:spPr>
          <a:xfrm>
            <a:off x="1262145" y="3108960"/>
            <a:ext cx="8207088" cy="3394052"/>
          </a:xfrm>
        </p:spPr>
        <p:txBody>
          <a:bodyPr/>
          <a:lstStyle/>
          <a:p>
            <a:r>
              <a:rPr lang="en-US" sz="2000" b="0" dirty="0">
                <a:latin typeface="Poppins" panose="00000500000000000000" pitchFamily="2" charset="0"/>
                <a:cs typeface="Poppins" panose="00000500000000000000" pitchFamily="2" charset="0"/>
              </a:rPr>
              <a:t>Engaging with the member to oversee their health care</a:t>
            </a:r>
          </a:p>
          <a:p>
            <a:r>
              <a:rPr lang="en-US" sz="2000" b="0" dirty="0">
                <a:latin typeface="Poppins" panose="00000500000000000000" pitchFamily="2" charset="0"/>
                <a:cs typeface="Poppins" panose="00000500000000000000" pitchFamily="2" charset="0"/>
              </a:rPr>
              <a:t>Annual wellness visit or physical</a:t>
            </a:r>
          </a:p>
          <a:p>
            <a:r>
              <a:rPr lang="en-US" sz="2000" b="0" dirty="0">
                <a:latin typeface="Poppins" panose="00000500000000000000" pitchFamily="2" charset="0"/>
                <a:cs typeface="Poppins" panose="00000500000000000000" pitchFamily="2" charset="0"/>
              </a:rPr>
              <a:t>Health Risk Assessment (HRA) completed in-person or via virtual telehealth</a:t>
            </a:r>
          </a:p>
          <a:p>
            <a:r>
              <a:rPr lang="en-US" sz="2000" b="0" dirty="0">
                <a:latin typeface="Poppins" panose="00000500000000000000" pitchFamily="2" charset="0"/>
                <a:cs typeface="Poppins" panose="00000500000000000000" pitchFamily="2" charset="0"/>
              </a:rPr>
              <a:t>Care plan review or care coordination activities</a:t>
            </a:r>
          </a:p>
          <a:p>
            <a:r>
              <a:rPr lang="en-US" sz="2000" b="0" dirty="0">
                <a:latin typeface="Poppins" panose="00000500000000000000" pitchFamily="2" charset="0"/>
                <a:cs typeface="Poppins" panose="00000500000000000000" pitchFamily="2" charset="0"/>
              </a:rPr>
              <a:t>Health related education</a:t>
            </a:r>
          </a:p>
          <a:p>
            <a:r>
              <a:rPr lang="en-US" sz="2000" b="0" dirty="0">
                <a:latin typeface="Poppins" panose="00000500000000000000" pitchFamily="2" charset="0"/>
                <a:cs typeface="Poppins" panose="00000500000000000000" pitchFamily="2" charset="0"/>
              </a:rPr>
              <a:t>Encounters may also address mental/behavioral health, or overall health, including functional status</a:t>
            </a:r>
          </a:p>
        </p:txBody>
      </p:sp>
    </p:spTree>
    <p:extLst>
      <p:ext uri="{BB962C8B-B14F-4D97-AF65-F5344CB8AC3E}">
        <p14:creationId xmlns:p14="http://schemas.microsoft.com/office/powerpoint/2010/main" val="106889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BF0D52-3F0F-AD21-9518-EAB218291E00}"/>
              </a:ext>
            </a:extLst>
          </p:cNvPr>
          <p:cNvSpPr>
            <a:spLocks noGrp="1"/>
          </p:cNvSpPr>
          <p:nvPr>
            <p:ph type="title"/>
          </p:nvPr>
        </p:nvSpPr>
        <p:spPr>
          <a:xfrm>
            <a:off x="2001331" y="2789975"/>
            <a:ext cx="8345827" cy="2769989"/>
          </a:xfrm>
        </p:spPr>
        <p:txBody>
          <a:bodyPr/>
          <a:lstStyle/>
          <a:p>
            <a:pPr>
              <a:lnSpc>
                <a:spcPct val="100000"/>
              </a:lnSpc>
            </a:pPr>
            <a:r>
              <a:rPr lang="en-US" dirty="0"/>
              <a:t>We are here to help</a:t>
            </a:r>
            <a:br>
              <a:rPr lang="en-US" dirty="0"/>
            </a:br>
            <a:r>
              <a:rPr lang="en-US" sz="2000" dirty="0"/>
              <a:t>If you have questions about this training or Quartz DSNP MOC, please reach out to us at 1(800) 394-5566.</a:t>
            </a:r>
          </a:p>
        </p:txBody>
      </p:sp>
    </p:spTree>
    <p:extLst>
      <p:ext uri="{BB962C8B-B14F-4D97-AF65-F5344CB8AC3E}">
        <p14:creationId xmlns:p14="http://schemas.microsoft.com/office/powerpoint/2010/main" val="378388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9399-726F-5F3A-1740-0656C5D5F42F}"/>
              </a:ext>
            </a:extLst>
          </p:cNvPr>
          <p:cNvSpPr>
            <a:spLocks noGrp="1"/>
          </p:cNvSpPr>
          <p:nvPr>
            <p:ph type="title"/>
          </p:nvPr>
        </p:nvSpPr>
        <p:spPr>
          <a:xfrm>
            <a:off x="424016" y="1010603"/>
            <a:ext cx="11343967" cy="904607"/>
          </a:xfrm>
        </p:spPr>
        <p:txBody>
          <a:bodyPr/>
          <a:lstStyle/>
          <a:p>
            <a:r>
              <a:rPr lang="en-US" sz="4300" dirty="0"/>
              <a:t>Attestation of D-SNP training completion</a:t>
            </a:r>
          </a:p>
        </p:txBody>
      </p:sp>
      <p:sp>
        <p:nvSpPr>
          <p:cNvPr id="3" name="TextBox 2">
            <a:extLst>
              <a:ext uri="{FF2B5EF4-FFF2-40B4-BE49-F238E27FC236}">
                <a16:creationId xmlns:a16="http://schemas.microsoft.com/office/drawing/2014/main" id="{7B06AD93-3FBA-F735-CDFF-DB5A9806C2BC}"/>
              </a:ext>
            </a:extLst>
          </p:cNvPr>
          <p:cNvSpPr txBox="1"/>
          <p:nvPr/>
        </p:nvSpPr>
        <p:spPr>
          <a:xfrm>
            <a:off x="424016" y="2817341"/>
            <a:ext cx="11343967" cy="1938992"/>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3000" b="1" dirty="0">
                <a:latin typeface="Calibri" panose="020F0502020204030204" pitchFamily="34" charset="0"/>
                <a:ea typeface="Calibri" panose="020F0502020204030204" pitchFamily="34" charset="0"/>
              </a:rPr>
              <a:t>Medical Providers:</a:t>
            </a:r>
            <a:r>
              <a:rPr lang="en-US" sz="3000" dirty="0">
                <a:latin typeface="Calibri" panose="020F0502020204030204" pitchFamily="34" charset="0"/>
                <a:ea typeface="Calibri" panose="020F0502020204030204" pitchFamily="34" charset="0"/>
              </a:rPr>
              <a:t> </a:t>
            </a:r>
            <a:r>
              <a:rPr lang="en-US" sz="3000" u="sng" dirty="0">
                <a:solidFill>
                  <a:srgbClr val="0000FF"/>
                </a:solidFill>
                <a:latin typeface="Calibri" panose="020F0502020204030204" pitchFamily="34" charset="0"/>
                <a:ea typeface="Calibri" panose="020F0502020204030204" pitchFamily="34" charset="0"/>
                <a:hlinkClick r:id="rId3"/>
              </a:rPr>
              <a:t>Click here</a:t>
            </a:r>
            <a:r>
              <a:rPr lang="en-US" sz="3000" dirty="0">
                <a:latin typeface="Calibri" panose="020F0502020204030204" pitchFamily="34" charset="0"/>
                <a:ea typeface="Calibri" panose="020F0502020204030204" pitchFamily="34" charset="0"/>
              </a:rPr>
              <a:t> to complete the mandatory attestation of completion</a:t>
            </a:r>
          </a:p>
          <a:p>
            <a:pPr marL="285750" marR="0" indent="-285750">
              <a:spcBef>
                <a:spcPts val="0"/>
              </a:spcBef>
              <a:spcAft>
                <a:spcPts val="0"/>
              </a:spcAft>
              <a:buFont typeface="Arial" panose="020B0604020202020204" pitchFamily="34" charset="0"/>
              <a:buChar char="•"/>
            </a:pPr>
            <a:r>
              <a:rPr lang="en-US" sz="3000" b="1" dirty="0">
                <a:latin typeface="Calibri" panose="020F0502020204030204" pitchFamily="34" charset="0"/>
                <a:ea typeface="Calibri" panose="020F0502020204030204" pitchFamily="34" charset="0"/>
              </a:rPr>
              <a:t>Pharmacists:</a:t>
            </a:r>
            <a:r>
              <a:rPr lang="en-US" sz="3000" dirty="0">
                <a:latin typeface="Calibri" panose="020F0502020204030204" pitchFamily="34" charset="0"/>
                <a:ea typeface="Calibri" panose="020F0502020204030204" pitchFamily="34" charset="0"/>
              </a:rPr>
              <a:t> </a:t>
            </a:r>
            <a:r>
              <a:rPr lang="en-US" sz="3000" u="sng" dirty="0">
                <a:solidFill>
                  <a:srgbClr val="0000FF"/>
                </a:solidFill>
                <a:latin typeface="Calibri" panose="020F0502020204030204" pitchFamily="34" charset="0"/>
                <a:ea typeface="Calibri" panose="020F0502020204030204" pitchFamily="34" charset="0"/>
                <a:hlinkClick r:id="rId4"/>
              </a:rPr>
              <a:t>Click here</a:t>
            </a:r>
            <a:r>
              <a:rPr lang="en-US" sz="3000" dirty="0">
                <a:latin typeface="Calibri" panose="020F0502020204030204" pitchFamily="34" charset="0"/>
                <a:ea typeface="Calibri" panose="020F0502020204030204" pitchFamily="34" charset="0"/>
              </a:rPr>
              <a:t> to complete the mandatory attestation of completion</a:t>
            </a:r>
          </a:p>
        </p:txBody>
      </p:sp>
    </p:spTree>
    <p:extLst>
      <p:ext uri="{BB962C8B-B14F-4D97-AF65-F5344CB8AC3E}">
        <p14:creationId xmlns:p14="http://schemas.microsoft.com/office/powerpoint/2010/main" val="31501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5C0C8-93EA-C1E3-025C-ABDB3441345E}"/>
              </a:ext>
            </a:extLst>
          </p:cNvPr>
          <p:cNvSpPr>
            <a:spLocks noGrp="1"/>
          </p:cNvSpPr>
          <p:nvPr>
            <p:ph type="title"/>
          </p:nvPr>
        </p:nvSpPr>
        <p:spPr>
          <a:xfrm>
            <a:off x="938920" y="709552"/>
            <a:ext cx="10314159" cy="540971"/>
          </a:xfrm>
        </p:spPr>
        <p:txBody>
          <a:bodyPr/>
          <a:lstStyle/>
          <a:p>
            <a:r>
              <a:rPr lang="en-US" dirty="0">
                <a:latin typeface="Poppins SemiBold"/>
                <a:cs typeface="Poppins SemiBold"/>
              </a:rPr>
              <a:t>DSNP Training Objectives</a:t>
            </a:r>
            <a:br>
              <a:rPr lang="en-US" dirty="0"/>
            </a:br>
            <a:r>
              <a:rPr lang="en-US" sz="2000" b="0" dirty="0">
                <a:latin typeface="Poppins"/>
                <a:cs typeface="Poppins"/>
              </a:rPr>
              <a:t>The Centers for Medicare &amp; Medicaid Services (CMS) require Quartz to provide Model of Care (MOC) training for all care providers and pharmacists in-network for a Special Needs Plan (SNP) as well as out-of-network care providers seen by SNP members routinely.  Training objectives include:</a:t>
            </a:r>
            <a:endParaRPr lang="en-US" sz="2000" dirty="0">
              <a:latin typeface="Poppins"/>
              <a:cs typeface="Poppins"/>
            </a:endParaRPr>
          </a:p>
        </p:txBody>
      </p:sp>
      <p:sp>
        <p:nvSpPr>
          <p:cNvPr id="2" name="Text Placeholder 1">
            <a:extLst>
              <a:ext uri="{FF2B5EF4-FFF2-40B4-BE49-F238E27FC236}">
                <a16:creationId xmlns:a16="http://schemas.microsoft.com/office/drawing/2014/main" id="{06A82C3A-994C-F744-F521-9327C40F4931}"/>
              </a:ext>
            </a:extLst>
          </p:cNvPr>
          <p:cNvSpPr>
            <a:spLocks noGrp="1"/>
          </p:cNvSpPr>
          <p:nvPr>
            <p:ph type="body" sz="quarter" idx="15"/>
          </p:nvPr>
        </p:nvSpPr>
        <p:spPr>
          <a:xfrm>
            <a:off x="1262145" y="3108960"/>
            <a:ext cx="8207088" cy="3394052"/>
          </a:xfrm>
        </p:spPr>
        <p:txBody>
          <a:bodyPr/>
          <a:lstStyle/>
          <a:p>
            <a:pPr>
              <a:spcBef>
                <a:spcPts val="0"/>
              </a:spcBef>
              <a:buClr>
                <a:schemeClr val="accent1"/>
              </a:buClr>
              <a:buSzPct val="110000"/>
            </a:pPr>
            <a:r>
              <a:rPr lang="en-US" sz="2000" b="0" dirty="0">
                <a:latin typeface="Poppins" panose="00000500000000000000" pitchFamily="2" charset="0"/>
                <a:cs typeface="Poppins" panose="00000500000000000000" pitchFamily="2" charset="0"/>
              </a:rPr>
              <a:t>Defining Medicare Special Needs Plans (SNP)</a:t>
            </a:r>
          </a:p>
          <a:p>
            <a:pPr>
              <a:spcBef>
                <a:spcPts val="0"/>
              </a:spcBef>
              <a:buClr>
                <a:schemeClr val="accent1"/>
              </a:buClr>
              <a:buSzPct val="110000"/>
            </a:pPr>
            <a:r>
              <a:rPr lang="en-US" sz="2000" b="0" dirty="0">
                <a:latin typeface="Poppins" panose="00000500000000000000" pitchFamily="2" charset="0"/>
                <a:cs typeface="Poppins" panose="00000500000000000000" pitchFamily="2" charset="0"/>
              </a:rPr>
              <a:t>Outlining key components of the Model of Care</a:t>
            </a:r>
          </a:p>
          <a:p>
            <a:pPr>
              <a:spcBef>
                <a:spcPts val="0"/>
              </a:spcBef>
              <a:buClr>
                <a:schemeClr val="accent1"/>
              </a:buClr>
              <a:buSzPct val="110000"/>
            </a:pPr>
            <a:r>
              <a:rPr lang="en-US" sz="2000" b="0" dirty="0">
                <a:latin typeface="Poppins" panose="00000500000000000000" pitchFamily="2" charset="0"/>
                <a:cs typeface="Poppins" panose="00000500000000000000" pitchFamily="2" charset="0"/>
              </a:rPr>
              <a:t>Understanding the provider’s roles and responsibilities</a:t>
            </a:r>
          </a:p>
          <a:p>
            <a:pPr>
              <a:spcBef>
                <a:spcPts val="0"/>
              </a:spcBef>
              <a:buClr>
                <a:schemeClr val="accent1"/>
              </a:buClr>
              <a:buSzPct val="110000"/>
            </a:pPr>
            <a:r>
              <a:rPr lang="en-US" sz="2000" b="0" dirty="0">
                <a:latin typeface="Poppins" panose="00000500000000000000" pitchFamily="2" charset="0"/>
                <a:cs typeface="Poppins" panose="00000500000000000000" pitchFamily="2" charset="0"/>
              </a:rPr>
              <a:t>Describing quality measurement and performance improvement</a:t>
            </a:r>
          </a:p>
        </p:txBody>
      </p:sp>
    </p:spTree>
    <p:extLst>
      <p:ext uri="{BB962C8B-B14F-4D97-AF65-F5344CB8AC3E}">
        <p14:creationId xmlns:p14="http://schemas.microsoft.com/office/powerpoint/2010/main" val="87717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D5A2B-6C77-4C87-7AAF-FAEAA83D9AD9}"/>
              </a:ext>
            </a:extLst>
          </p:cNvPr>
          <p:cNvSpPr>
            <a:spLocks noGrp="1"/>
          </p:cNvSpPr>
          <p:nvPr>
            <p:ph type="title"/>
          </p:nvPr>
        </p:nvSpPr>
        <p:spPr>
          <a:xfrm>
            <a:off x="5413085" y="2239058"/>
            <a:ext cx="5423277" cy="2492990"/>
          </a:xfrm>
        </p:spPr>
        <p:txBody>
          <a:bodyPr/>
          <a:lstStyle/>
          <a:p>
            <a:r>
              <a:rPr lang="en-US" dirty="0"/>
              <a:t>What is a Special Needs Plan (SNP)?</a:t>
            </a:r>
          </a:p>
        </p:txBody>
      </p:sp>
      <p:pic>
        <p:nvPicPr>
          <p:cNvPr id="2" name="Picture Placeholder 6" descr="close up of calculator and stethoscope placed on invoice">
            <a:extLst>
              <a:ext uri="{FF2B5EF4-FFF2-40B4-BE49-F238E27FC236}">
                <a16:creationId xmlns:a16="http://schemas.microsoft.com/office/drawing/2014/main" id="{AE3F71B3-1277-D2B9-E64D-3C8D74D7FF0C}"/>
              </a:ext>
            </a:extLst>
          </p:cNvPr>
          <p:cNvPicPr>
            <a:picLocks noChangeAspect="1"/>
          </p:cNvPicPr>
          <p:nvPr/>
        </p:nvPicPr>
        <p:blipFill>
          <a:blip r:embed="rId3" cstate="print">
            <a:extLst>
              <a:ext uri="{28A0092B-C50C-407E-A947-70E740481C1C}">
                <a14:useLocalDpi xmlns:a14="http://schemas.microsoft.com/office/drawing/2010/main" val="0"/>
              </a:ext>
            </a:extLst>
          </a:blip>
          <a:srcRect l="26903" r="26903"/>
          <a:stretch/>
        </p:blipFill>
        <p:spPr>
          <a:xfrm>
            <a:off x="727649" y="680537"/>
            <a:ext cx="3957786" cy="5496925"/>
          </a:xfrm>
          <a:prstGeom prst="round2DiagRect">
            <a:avLst/>
          </a:prstGeom>
        </p:spPr>
      </p:pic>
    </p:spTree>
    <p:extLst>
      <p:ext uri="{BB962C8B-B14F-4D97-AF65-F5344CB8AC3E}">
        <p14:creationId xmlns:p14="http://schemas.microsoft.com/office/powerpoint/2010/main" val="202888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C7F47-F1E7-8AF0-5847-AA57BAB2623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904" t="216" r="29823" b="313"/>
          <a:stretch/>
        </p:blipFill>
        <p:spPr>
          <a:xfrm>
            <a:off x="559170" y="1191299"/>
            <a:ext cx="4475405" cy="4475404"/>
          </a:xfrm>
          <a:prstGeom prst="round2DiagRect">
            <a:avLst/>
          </a:prstGeom>
        </p:spPr>
      </p:pic>
      <p:sp>
        <p:nvSpPr>
          <p:cNvPr id="18" name="Title 17">
            <a:extLst>
              <a:ext uri="{FF2B5EF4-FFF2-40B4-BE49-F238E27FC236}">
                <a16:creationId xmlns:a16="http://schemas.microsoft.com/office/drawing/2014/main" id="{28BE2823-0523-7883-556E-D4536DCEA016}"/>
              </a:ext>
            </a:extLst>
          </p:cNvPr>
          <p:cNvSpPr>
            <a:spLocks noGrp="1"/>
          </p:cNvSpPr>
          <p:nvPr>
            <p:ph type="title"/>
          </p:nvPr>
        </p:nvSpPr>
        <p:spPr>
          <a:xfrm>
            <a:off x="5215159" y="158738"/>
            <a:ext cx="5464508" cy="1205586"/>
          </a:xfrm>
        </p:spPr>
        <p:txBody>
          <a:bodyPr/>
          <a:lstStyle/>
          <a:p>
            <a:r>
              <a:rPr lang="en-US" dirty="0"/>
              <a:t>Special Needs Plans (SNPs):</a:t>
            </a:r>
          </a:p>
        </p:txBody>
      </p:sp>
      <p:sp>
        <p:nvSpPr>
          <p:cNvPr id="19" name="Text Placeholder 18">
            <a:extLst>
              <a:ext uri="{FF2B5EF4-FFF2-40B4-BE49-F238E27FC236}">
                <a16:creationId xmlns:a16="http://schemas.microsoft.com/office/drawing/2014/main" id="{C0B8B88C-B38D-298B-661B-B75480DF6A3D}"/>
              </a:ext>
            </a:extLst>
          </p:cNvPr>
          <p:cNvSpPr>
            <a:spLocks noGrp="1"/>
          </p:cNvSpPr>
          <p:nvPr>
            <p:ph type="body" sz="quarter" idx="14"/>
          </p:nvPr>
        </p:nvSpPr>
        <p:spPr>
          <a:xfrm>
            <a:off x="5215159" y="1435608"/>
            <a:ext cx="6836633" cy="5263654"/>
          </a:xfrm>
        </p:spPr>
        <p:txBody>
          <a:bodyPr/>
          <a:lstStyle/>
          <a:p>
            <a:pPr marL="285750" indent="-285750">
              <a:buFont typeface="Arial" panose="020B0604020202020204" pitchFamily="34" charset="0"/>
              <a:buChar char="•"/>
            </a:pPr>
            <a:r>
              <a:rPr lang="en-US" sz="2000" dirty="0"/>
              <a:t>A SNP is a Medicare Advantage coordinated care plan (CCP)</a:t>
            </a:r>
          </a:p>
          <a:p>
            <a:pPr marL="285750" indent="-285750">
              <a:buFont typeface="Arial" panose="020B0604020202020204" pitchFamily="34" charset="0"/>
              <a:buChar char="•"/>
            </a:pPr>
            <a:r>
              <a:rPr lang="en-US" sz="2000" dirty="0"/>
              <a:t>SNPs are specifically designed to provide targeted care to individuals with special needs, identified as:</a:t>
            </a:r>
          </a:p>
          <a:p>
            <a:pPr marL="742950" lvl="2" indent="-285750"/>
            <a:r>
              <a:rPr lang="en-US" sz="2000" dirty="0"/>
              <a:t>Facility-based institutionalized individuals</a:t>
            </a:r>
          </a:p>
          <a:p>
            <a:pPr marL="742950" lvl="2" indent="-285750"/>
            <a:r>
              <a:rPr lang="en-US" sz="2000" dirty="0"/>
              <a:t>Dual eligible individuals (Medicare and Medicaid)</a:t>
            </a:r>
          </a:p>
          <a:p>
            <a:pPr marL="742950" lvl="2" indent="-285750"/>
            <a:r>
              <a:rPr lang="en-US" sz="2000" dirty="0"/>
              <a:t>Individuals with specific severe or disabling chronic conditions </a:t>
            </a:r>
          </a:p>
          <a:p>
            <a:pPr marL="742950" lvl="2" indent="-285750"/>
            <a:r>
              <a:rPr lang="en-US" sz="2000" dirty="0"/>
              <a:t>Individuals living in the community and requiring an institutional level of care</a:t>
            </a:r>
          </a:p>
          <a:p>
            <a:pPr marL="457200" lvl="1" indent="-285750"/>
            <a:r>
              <a:rPr lang="en-US" sz="2000" dirty="0"/>
              <a:t>Members are still in the Medicare Program</a:t>
            </a:r>
          </a:p>
          <a:p>
            <a:pPr marL="742950" lvl="2" indent="-285750"/>
            <a:r>
              <a:rPr lang="en-US" sz="2000" dirty="0"/>
              <a:t>Medicare pays the plan premium every month for the member’s care </a:t>
            </a:r>
          </a:p>
          <a:p>
            <a:pPr marL="742950" lvl="2" indent="-285750"/>
            <a:r>
              <a:rPr lang="en-US" sz="2000" dirty="0"/>
              <a:t>Members have Medicare rights and protections </a:t>
            </a:r>
          </a:p>
        </p:txBody>
      </p:sp>
    </p:spTree>
    <p:extLst>
      <p:ext uri="{BB962C8B-B14F-4D97-AF65-F5344CB8AC3E}">
        <p14:creationId xmlns:p14="http://schemas.microsoft.com/office/powerpoint/2010/main" val="114311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3EDE89-C8AB-62B4-F821-99C5D7437E24}"/>
              </a:ext>
            </a:extLst>
          </p:cNvPr>
          <p:cNvSpPr>
            <a:spLocks noGrp="1"/>
          </p:cNvSpPr>
          <p:nvPr>
            <p:ph type="title"/>
          </p:nvPr>
        </p:nvSpPr>
        <p:spPr>
          <a:xfrm>
            <a:off x="2107085" y="2109763"/>
            <a:ext cx="9315865" cy="3742397"/>
          </a:xfrm>
        </p:spPr>
        <p:txBody>
          <a:bodyPr/>
          <a:lstStyle/>
          <a:p>
            <a:r>
              <a:rPr lang="en-US" dirty="0">
                <a:latin typeface="+mj-lt"/>
              </a:rPr>
              <a:t>Quartz offers a Dual Special Needs Plan* available for eligible members who qualify for both Medicare and Medicaid.</a:t>
            </a:r>
            <a:br>
              <a:rPr lang="en-US" dirty="0">
                <a:latin typeface="+mj-lt"/>
              </a:rPr>
            </a:br>
            <a:endParaRPr lang="en-US" dirty="0">
              <a:latin typeface="+mj-lt"/>
            </a:endParaRPr>
          </a:p>
        </p:txBody>
      </p:sp>
      <p:sp>
        <p:nvSpPr>
          <p:cNvPr id="2" name="TextBox 1">
            <a:extLst>
              <a:ext uri="{FF2B5EF4-FFF2-40B4-BE49-F238E27FC236}">
                <a16:creationId xmlns:a16="http://schemas.microsoft.com/office/drawing/2014/main" id="{41706D93-A3FB-C145-19BB-30B8944D91E7}"/>
              </a:ext>
            </a:extLst>
          </p:cNvPr>
          <p:cNvSpPr txBox="1"/>
          <p:nvPr/>
        </p:nvSpPr>
        <p:spPr>
          <a:xfrm>
            <a:off x="6592824" y="5775222"/>
            <a:ext cx="5102352" cy="369332"/>
          </a:xfrm>
          <a:prstGeom prst="rect">
            <a:avLst/>
          </a:prstGeom>
          <a:noFill/>
        </p:spPr>
        <p:txBody>
          <a:bodyPr wrap="square" rtlCol="0">
            <a:spAutoFit/>
          </a:bodyPr>
          <a:lstStyle/>
          <a:p>
            <a:pPr algn="r"/>
            <a:r>
              <a:rPr lang="en-US" dirty="0">
                <a:cs typeface="Poppins" panose="00000500000000000000" pitchFamily="2" charset="0"/>
              </a:rPr>
              <a:t>*Plan name: Quartz Dual Eligible with Rx</a:t>
            </a:r>
            <a:endParaRPr lang="en-US" dirty="0"/>
          </a:p>
        </p:txBody>
      </p:sp>
    </p:spTree>
    <p:extLst>
      <p:ext uri="{BB962C8B-B14F-4D97-AF65-F5344CB8AC3E}">
        <p14:creationId xmlns:p14="http://schemas.microsoft.com/office/powerpoint/2010/main" val="70614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D5A2B-6C77-4C87-7AAF-FAEAA83D9AD9}"/>
              </a:ext>
            </a:extLst>
          </p:cNvPr>
          <p:cNvSpPr>
            <a:spLocks noGrp="1"/>
          </p:cNvSpPr>
          <p:nvPr>
            <p:ph type="title"/>
          </p:nvPr>
        </p:nvSpPr>
        <p:spPr>
          <a:xfrm>
            <a:off x="5413085" y="2239057"/>
            <a:ext cx="5423277" cy="2492990"/>
          </a:xfrm>
        </p:spPr>
        <p:txBody>
          <a:bodyPr/>
          <a:lstStyle/>
          <a:p>
            <a:r>
              <a:rPr lang="en-US" dirty="0"/>
              <a:t>What is the DSNP Model of Care?</a:t>
            </a:r>
          </a:p>
        </p:txBody>
      </p:sp>
      <p:pic>
        <p:nvPicPr>
          <p:cNvPr id="6" name="Picture Placeholder 6" descr="Daughter bonding with father in wheelchair">
            <a:extLst>
              <a:ext uri="{FF2B5EF4-FFF2-40B4-BE49-F238E27FC236}">
                <a16:creationId xmlns:a16="http://schemas.microsoft.com/office/drawing/2014/main" id="{79DB060F-E083-00FB-AE58-08678988C6BD}"/>
              </a:ext>
            </a:extLst>
          </p:cNvPr>
          <p:cNvPicPr>
            <a:picLocks noChangeAspect="1"/>
          </p:cNvPicPr>
          <p:nvPr/>
        </p:nvPicPr>
        <p:blipFill>
          <a:blip r:embed="rId3" cstate="print">
            <a:extLst>
              <a:ext uri="{28A0092B-C50C-407E-A947-70E740481C1C}">
                <a14:useLocalDpi xmlns:a14="http://schemas.microsoft.com/office/drawing/2010/main" val="0"/>
              </a:ext>
            </a:extLst>
          </a:blip>
          <a:srcRect l="26016" r="26016"/>
          <a:stretch/>
        </p:blipFill>
        <p:spPr>
          <a:xfrm>
            <a:off x="818960" y="737089"/>
            <a:ext cx="3957786" cy="5496925"/>
          </a:xfrm>
          <a:prstGeom prst="round2DiagRect">
            <a:avLst/>
          </a:prstGeom>
        </p:spPr>
      </p:pic>
    </p:spTree>
    <p:extLst>
      <p:ext uri="{BB962C8B-B14F-4D97-AF65-F5344CB8AC3E}">
        <p14:creationId xmlns:p14="http://schemas.microsoft.com/office/powerpoint/2010/main" val="410572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EDD0421-ED2C-8E41-8806-7C8D31D66D23}"/>
              </a:ext>
            </a:extLst>
          </p:cNvPr>
          <p:cNvSpPr>
            <a:spLocks noGrp="1"/>
          </p:cNvSpPr>
          <p:nvPr>
            <p:ph type="title"/>
          </p:nvPr>
        </p:nvSpPr>
        <p:spPr>
          <a:xfrm>
            <a:off x="582437" y="488116"/>
            <a:ext cx="9905753" cy="748788"/>
          </a:xfrm>
        </p:spPr>
        <p:txBody>
          <a:bodyPr/>
          <a:lstStyle/>
          <a:p>
            <a:r>
              <a:rPr lang="en-US" dirty="0"/>
              <a:t>DSNP Model of Care</a:t>
            </a:r>
            <a:br>
              <a:rPr lang="en-US" dirty="0"/>
            </a:br>
            <a:r>
              <a:rPr lang="en-US" sz="2000" dirty="0"/>
              <a:t>The Model of Care (MOC) is considered a vital quality improvement tool and integral component for ensuring that the unique needs of each beneficiary enrolled in a Special Needs Plan (SNP) are identified and addressed. </a:t>
            </a:r>
            <a:br>
              <a:rPr lang="en-US" dirty="0"/>
            </a:br>
            <a:endParaRPr lang="en-US" dirty="0"/>
          </a:p>
        </p:txBody>
      </p:sp>
      <p:pic>
        <p:nvPicPr>
          <p:cNvPr id="14" name="Picture Placeholder 33" descr="Member icon">
            <a:extLst>
              <a:ext uri="{FF2B5EF4-FFF2-40B4-BE49-F238E27FC236}">
                <a16:creationId xmlns:a16="http://schemas.microsoft.com/office/drawing/2014/main" id="{217A6673-797A-75EC-04CB-2D931763CE18}"/>
              </a:ext>
            </a:extLst>
          </p:cNvPr>
          <p:cNvPicPr>
            <a:picLocks noChangeAspect="1"/>
          </p:cNvPicPr>
          <p:nvPr/>
        </p:nvPicPr>
        <p:blipFill>
          <a:blip r:embed="rId3" cstate="print">
            <a:extLst>
              <a:ext uri="{28A0092B-C50C-407E-A947-70E740481C1C}">
                <a14:useLocalDpi xmlns:a14="http://schemas.microsoft.com/office/drawing/2010/main" val="0"/>
              </a:ext>
            </a:extLst>
          </a:blip>
          <a:srcRect l="100" r="100"/>
          <a:stretch/>
        </p:blipFill>
        <p:spPr>
          <a:xfrm>
            <a:off x="952375" y="2644815"/>
            <a:ext cx="1673236" cy="1676592"/>
          </a:xfrm>
          <a:prstGeom prst="rect">
            <a:avLst/>
          </a:prstGeom>
        </p:spPr>
      </p:pic>
      <p:sp>
        <p:nvSpPr>
          <p:cNvPr id="15" name="Text Placeholder 1">
            <a:extLst>
              <a:ext uri="{FF2B5EF4-FFF2-40B4-BE49-F238E27FC236}">
                <a16:creationId xmlns:a16="http://schemas.microsoft.com/office/drawing/2014/main" id="{E4F48CF1-37DA-C9C3-05A3-2518397B520E}"/>
              </a:ext>
            </a:extLst>
          </p:cNvPr>
          <p:cNvSpPr txBox="1">
            <a:spLocks/>
          </p:cNvSpPr>
          <p:nvPr/>
        </p:nvSpPr>
        <p:spPr>
          <a:xfrm>
            <a:off x="1401266" y="4017988"/>
            <a:ext cx="3017024" cy="387343"/>
          </a:xfrm>
          <a:prstGeom prst="rect">
            <a:avLst/>
          </a:prstGeom>
        </p:spPr>
        <p:txBody>
          <a:bodyPr vert="horz" lIns="0" tIns="0" rIns="0" bIns="0" rtlCol="0" anchor="ctr" anchorCtr="0">
            <a:noAutofit/>
          </a:bodyPr>
          <a:lstStyle>
            <a:lvl1pPr marL="0" indent="0" algn="l" defTabSz="914400" rtl="0" eaLnBrk="1" latinLnBrk="0" hangingPunct="1">
              <a:lnSpc>
                <a:spcPct val="120000"/>
              </a:lnSpc>
              <a:spcBef>
                <a:spcPts val="600"/>
              </a:spcBef>
              <a:buClr>
                <a:schemeClr val="accent1"/>
              </a:buClr>
              <a:buSzPct val="110000"/>
              <a:buFont typeface="Arial" panose="020B0604020202020204" pitchFamily="34" charset="0"/>
              <a:buNone/>
              <a:defRPr sz="1800" b="0" i="0" kern="1200" spc="0" baseline="0">
                <a:solidFill>
                  <a:schemeClr val="tx1"/>
                </a:solidFill>
                <a:latin typeface="Poppins SemiBold" pitchFamily="2" charset="77"/>
                <a:ea typeface="+mn-ea"/>
                <a:cs typeface="Poppins SemiBold"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SNP Population</a:t>
            </a:r>
          </a:p>
        </p:txBody>
      </p:sp>
      <p:pic>
        <p:nvPicPr>
          <p:cNvPr id="34" name="Picture Placeholder 33" descr="Stethoscope icon">
            <a:extLst>
              <a:ext uri="{FF2B5EF4-FFF2-40B4-BE49-F238E27FC236}">
                <a16:creationId xmlns:a16="http://schemas.microsoft.com/office/drawing/2014/main" id="{FF524C5C-15F4-794F-9896-5522AACD59D5}"/>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00" r="100"/>
          <a:stretch/>
        </p:blipFill>
        <p:spPr>
          <a:xfrm>
            <a:off x="3827508" y="2682186"/>
            <a:ext cx="1673236" cy="1676592"/>
          </a:xfrm>
        </p:spPr>
      </p:pic>
      <p:sp>
        <p:nvSpPr>
          <p:cNvPr id="2" name="Text Placeholder 1">
            <a:extLst>
              <a:ext uri="{FF2B5EF4-FFF2-40B4-BE49-F238E27FC236}">
                <a16:creationId xmlns:a16="http://schemas.microsoft.com/office/drawing/2014/main" id="{5EF3BA64-389F-482D-A44C-6B3855EAABC5}"/>
              </a:ext>
            </a:extLst>
          </p:cNvPr>
          <p:cNvSpPr>
            <a:spLocks noGrp="1"/>
          </p:cNvSpPr>
          <p:nvPr>
            <p:ph type="body" sz="quarter" idx="23"/>
          </p:nvPr>
        </p:nvSpPr>
        <p:spPr>
          <a:xfrm>
            <a:off x="4347631" y="4017988"/>
            <a:ext cx="3017024" cy="387343"/>
          </a:xfrm>
        </p:spPr>
        <p:txBody>
          <a:bodyPr/>
          <a:lstStyle/>
          <a:p>
            <a:r>
              <a:rPr lang="en-US" dirty="0"/>
              <a:t>Provider Network</a:t>
            </a:r>
          </a:p>
        </p:txBody>
      </p:sp>
      <p:pic>
        <p:nvPicPr>
          <p:cNvPr id="16" name="Picture Placeholder 33" descr="Hand holding a heart icon">
            <a:extLst>
              <a:ext uri="{FF2B5EF4-FFF2-40B4-BE49-F238E27FC236}">
                <a16:creationId xmlns:a16="http://schemas.microsoft.com/office/drawing/2014/main" id="{600B8932-4D4C-401D-B37A-C2615C3407A6}"/>
              </a:ext>
            </a:extLst>
          </p:cNvPr>
          <p:cNvPicPr>
            <a:picLocks noChangeAspect="1"/>
          </p:cNvPicPr>
          <p:nvPr/>
        </p:nvPicPr>
        <p:blipFill>
          <a:blip r:embed="rId5" cstate="print">
            <a:extLst>
              <a:ext uri="{28A0092B-C50C-407E-A947-70E740481C1C}">
                <a14:useLocalDpi xmlns:a14="http://schemas.microsoft.com/office/drawing/2010/main" val="0"/>
              </a:ext>
            </a:extLst>
          </a:blip>
          <a:srcRect l="100" r="100"/>
          <a:stretch/>
        </p:blipFill>
        <p:spPr>
          <a:xfrm>
            <a:off x="6725791" y="2544919"/>
            <a:ext cx="1673236" cy="1676592"/>
          </a:xfrm>
          <a:prstGeom prst="rect">
            <a:avLst/>
          </a:prstGeom>
        </p:spPr>
      </p:pic>
      <p:sp>
        <p:nvSpPr>
          <p:cNvPr id="3" name="Text Placeholder 2">
            <a:extLst>
              <a:ext uri="{FF2B5EF4-FFF2-40B4-BE49-F238E27FC236}">
                <a16:creationId xmlns:a16="http://schemas.microsoft.com/office/drawing/2014/main" id="{FD73A544-E219-4223-B7A3-2310B71E3250}"/>
              </a:ext>
            </a:extLst>
          </p:cNvPr>
          <p:cNvSpPr>
            <a:spLocks noGrp="1"/>
          </p:cNvSpPr>
          <p:nvPr>
            <p:ph type="body" sz="quarter" idx="26"/>
          </p:nvPr>
        </p:nvSpPr>
        <p:spPr>
          <a:xfrm>
            <a:off x="7089551" y="3934063"/>
            <a:ext cx="3017024" cy="387344"/>
          </a:xfrm>
        </p:spPr>
        <p:txBody>
          <a:bodyPr/>
          <a:lstStyle/>
          <a:p>
            <a:r>
              <a:rPr lang="en-US" dirty="0"/>
              <a:t>Care Coordination</a:t>
            </a:r>
          </a:p>
        </p:txBody>
      </p:sp>
      <p:pic>
        <p:nvPicPr>
          <p:cNvPr id="7" name="Picture Placeholder 33" descr="Clipboard Checked outline">
            <a:extLst>
              <a:ext uri="{FF2B5EF4-FFF2-40B4-BE49-F238E27FC236}">
                <a16:creationId xmlns:a16="http://schemas.microsoft.com/office/drawing/2014/main" id="{6F1AEF74-B8D3-FC8C-C5EE-4AD37AF1FD90}"/>
              </a:ext>
            </a:extLst>
          </p:cNvPr>
          <p:cNvPicPr>
            <a:picLocks noChangeAspect="1"/>
          </p:cNvPicPr>
          <p:nvPr/>
        </p:nvPicPr>
        <p:blipFill>
          <a:blip r:embed="rId6">
            <a:extLst>
              <a:ext uri="{96DAC541-7B7A-43D3-8B79-37D633B846F1}">
                <asvg:svgBlip xmlns:asvg="http://schemas.microsoft.com/office/drawing/2016/SVG/main" r:embed="rId7"/>
              </a:ext>
            </a:extLst>
          </a:blip>
          <a:srcRect l="100" r="100"/>
          <a:stretch/>
        </p:blipFill>
        <p:spPr>
          <a:xfrm>
            <a:off x="9987834" y="2873313"/>
            <a:ext cx="1058626" cy="1060750"/>
          </a:xfrm>
          <a:prstGeom prst="rect">
            <a:avLst/>
          </a:prstGeom>
        </p:spPr>
      </p:pic>
      <p:sp>
        <p:nvSpPr>
          <p:cNvPr id="4" name="Text Placeholder 3">
            <a:extLst>
              <a:ext uri="{FF2B5EF4-FFF2-40B4-BE49-F238E27FC236}">
                <a16:creationId xmlns:a16="http://schemas.microsoft.com/office/drawing/2014/main" id="{DB69D4F2-22E2-4E98-A821-99184CB2309F}"/>
              </a:ext>
            </a:extLst>
          </p:cNvPr>
          <p:cNvSpPr>
            <a:spLocks noGrp="1"/>
          </p:cNvSpPr>
          <p:nvPr>
            <p:ph type="body" sz="quarter" idx="29"/>
          </p:nvPr>
        </p:nvSpPr>
        <p:spPr>
          <a:xfrm>
            <a:off x="10132491" y="3873088"/>
            <a:ext cx="3017024" cy="387344"/>
          </a:xfrm>
        </p:spPr>
        <p:txBody>
          <a:bodyPr/>
          <a:lstStyle/>
          <a:p>
            <a:r>
              <a:rPr lang="en-US" dirty="0"/>
              <a:t>Quality</a:t>
            </a:r>
          </a:p>
        </p:txBody>
      </p:sp>
    </p:spTree>
    <p:extLst>
      <p:ext uri="{BB962C8B-B14F-4D97-AF65-F5344CB8AC3E}">
        <p14:creationId xmlns:p14="http://schemas.microsoft.com/office/powerpoint/2010/main" val="405422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2470-CE6F-5381-BDC8-F9221655A878}"/>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327614C3-70B6-5D01-8165-BDFFB4045FE3}"/>
              </a:ext>
            </a:extLst>
          </p:cNvPr>
          <p:cNvSpPr>
            <a:spLocks noGrp="1"/>
          </p:cNvSpPr>
          <p:nvPr>
            <p:ph type="title"/>
          </p:nvPr>
        </p:nvSpPr>
        <p:spPr>
          <a:xfrm>
            <a:off x="320000" y="499803"/>
            <a:ext cx="10405169" cy="748788"/>
          </a:xfrm>
        </p:spPr>
        <p:txBody>
          <a:bodyPr/>
          <a:lstStyle/>
          <a:p>
            <a:r>
              <a:rPr lang="en-US" dirty="0"/>
              <a:t>SNP Population</a:t>
            </a:r>
            <a:br>
              <a:rPr lang="en-US" dirty="0"/>
            </a:br>
            <a:br>
              <a:rPr lang="en-US" dirty="0"/>
            </a:br>
            <a:endParaRPr lang="en-US" dirty="0"/>
          </a:p>
        </p:txBody>
      </p:sp>
      <p:sp>
        <p:nvSpPr>
          <p:cNvPr id="13" name="Text Placeholder 24">
            <a:extLst>
              <a:ext uri="{FF2B5EF4-FFF2-40B4-BE49-F238E27FC236}">
                <a16:creationId xmlns:a16="http://schemas.microsoft.com/office/drawing/2014/main" id="{15A7AE9C-2A5A-16B8-378B-719510A7B05A}"/>
              </a:ext>
            </a:extLst>
          </p:cNvPr>
          <p:cNvSpPr txBox="1">
            <a:spLocks/>
          </p:cNvSpPr>
          <p:nvPr/>
        </p:nvSpPr>
        <p:spPr>
          <a:xfrm>
            <a:off x="914400" y="1471448"/>
            <a:ext cx="10184524" cy="195755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buClr>
                <a:schemeClr val="accent1"/>
              </a:buClr>
              <a:buSzPct val="110000"/>
              <a:buFont typeface="Arial" panose="020B0604020202020204" pitchFamily="34" charset="0"/>
              <a:buNone/>
              <a:defRPr sz="14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285750"/>
            <a:r>
              <a:rPr lang="en-US" sz="2000" dirty="0"/>
              <a:t>Individuals who are age 65 and older</a:t>
            </a:r>
          </a:p>
          <a:p>
            <a:pPr marL="457200" lvl="1" indent="-285750"/>
            <a:r>
              <a:rPr lang="en-US" sz="2000" dirty="0"/>
              <a:t>Adults with disabilities </a:t>
            </a:r>
          </a:p>
          <a:p>
            <a:pPr marL="457200" lvl="1" indent="-285750"/>
            <a:r>
              <a:rPr lang="en-US" sz="2000" dirty="0"/>
              <a:t>Members with severe mental illness diagnosis</a:t>
            </a:r>
          </a:p>
          <a:p>
            <a:pPr marL="457200" lvl="1" indent="-285750"/>
            <a:r>
              <a:rPr lang="en-US" sz="2000" dirty="0"/>
              <a:t>Members with complex care needs</a:t>
            </a:r>
          </a:p>
          <a:p>
            <a:endParaRPr lang="en-US" sz="2000" dirty="0"/>
          </a:p>
          <a:p>
            <a:r>
              <a:rPr lang="en-US" sz="2000" dirty="0"/>
              <a:t>SNP members often have comorbidities such as diabetes, chronic heart failure, cardiovascular disease or chronic lung diseases.</a:t>
            </a:r>
            <a:br>
              <a:rPr lang="en-US" sz="2000" dirty="0"/>
            </a:br>
            <a:br>
              <a:rPr lang="en-US" sz="2000" dirty="0"/>
            </a:br>
            <a:r>
              <a:rPr lang="en-US" sz="2000" dirty="0"/>
              <a:t>They may experience barriers including, health literacy challenges, poor socioeconomic status, cultural barriers, limited resources, limited access to health resources, and caregiver limitations</a:t>
            </a:r>
            <a:r>
              <a:rPr lang="en-US" dirty="0"/>
              <a:t>.</a:t>
            </a:r>
          </a:p>
        </p:txBody>
      </p:sp>
    </p:spTree>
    <p:extLst>
      <p:ext uri="{BB962C8B-B14F-4D97-AF65-F5344CB8AC3E}">
        <p14:creationId xmlns:p14="http://schemas.microsoft.com/office/powerpoint/2010/main" val="27609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4471-8622-26EE-7A01-7D4B76585E37}"/>
            </a:ext>
          </a:extLst>
        </p:cNvPr>
        <p:cNvGrpSpPr/>
        <p:nvPr/>
      </p:nvGrpSpPr>
      <p:grpSpPr>
        <a:xfrm>
          <a:off x="0" y="0"/>
          <a:ext cx="0" cy="0"/>
          <a:chOff x="0" y="0"/>
          <a:chExt cx="0" cy="0"/>
        </a:xfrm>
      </p:grpSpPr>
      <p:sp>
        <p:nvSpPr>
          <p:cNvPr id="8" name="Title 22">
            <a:extLst>
              <a:ext uri="{FF2B5EF4-FFF2-40B4-BE49-F238E27FC236}">
                <a16:creationId xmlns:a16="http://schemas.microsoft.com/office/drawing/2014/main" id="{62F755B7-00B2-ED10-0CEF-0B2B31B392E4}"/>
              </a:ext>
            </a:extLst>
          </p:cNvPr>
          <p:cNvSpPr>
            <a:spLocks noGrp="1"/>
          </p:cNvSpPr>
          <p:nvPr>
            <p:ph type="title"/>
          </p:nvPr>
        </p:nvSpPr>
        <p:spPr>
          <a:xfrm>
            <a:off x="320000" y="499803"/>
            <a:ext cx="10405169" cy="748788"/>
          </a:xfrm>
        </p:spPr>
        <p:txBody>
          <a:bodyPr/>
          <a:lstStyle/>
          <a:p>
            <a:r>
              <a:rPr lang="en-US" dirty="0"/>
              <a:t>Provider Network</a:t>
            </a:r>
            <a:br>
              <a:rPr lang="en-US" dirty="0"/>
            </a:br>
            <a:br>
              <a:rPr lang="en-US" dirty="0"/>
            </a:br>
            <a:endParaRPr lang="en-US" dirty="0"/>
          </a:p>
        </p:txBody>
      </p:sp>
      <p:sp>
        <p:nvSpPr>
          <p:cNvPr id="13" name="Text Placeholder 24">
            <a:extLst>
              <a:ext uri="{FF2B5EF4-FFF2-40B4-BE49-F238E27FC236}">
                <a16:creationId xmlns:a16="http://schemas.microsoft.com/office/drawing/2014/main" id="{E2D2C746-9AFA-83F1-3CAF-CFDFE066C089}"/>
              </a:ext>
            </a:extLst>
          </p:cNvPr>
          <p:cNvSpPr txBox="1">
            <a:spLocks/>
          </p:cNvSpPr>
          <p:nvPr/>
        </p:nvSpPr>
        <p:spPr>
          <a:xfrm>
            <a:off x="914400" y="1471448"/>
            <a:ext cx="10184524" cy="195755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buClr>
                <a:schemeClr val="accent1"/>
              </a:buClr>
              <a:buSzPct val="110000"/>
              <a:buFont typeface="Arial" panose="020B0604020202020204" pitchFamily="34" charset="0"/>
              <a:buNone/>
              <a:defRPr sz="1400" kern="1200">
                <a:solidFill>
                  <a:schemeClr val="tx1"/>
                </a:solidFill>
                <a:latin typeface="Poppins" pitchFamily="2" charset="77"/>
                <a:ea typeface="+mn-ea"/>
                <a:cs typeface="Poppins" pitchFamily="2" charset="77"/>
              </a:defRPr>
            </a:lvl1pPr>
            <a:lvl2pPr marL="171450" indent="-171450" algn="l" defTabSz="914400" rtl="0" eaLnBrk="1" latinLnBrk="0" hangingPunct="1">
              <a:lnSpc>
                <a:spcPct val="100000"/>
              </a:lnSpc>
              <a:spcBef>
                <a:spcPts val="600"/>
              </a:spcBef>
              <a:buClr>
                <a:schemeClr val="accent1"/>
              </a:buClr>
              <a:buSzPct val="110000"/>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457200" indent="-182880" algn="l" defTabSz="914400" rtl="0" eaLnBrk="1" latinLnBrk="0" hangingPunct="1">
              <a:lnSpc>
                <a:spcPct val="100000"/>
              </a:lnSpc>
              <a:spcBef>
                <a:spcPts val="200"/>
              </a:spcBef>
              <a:buClr>
                <a:schemeClr val="accent1"/>
              </a:buClr>
              <a:buSzPct val="70000"/>
              <a:buFont typeface="Courier New" panose="02070309020205020404" pitchFamily="49" charset="0"/>
              <a:buChar char="o"/>
              <a:defRPr sz="1200" kern="1200">
                <a:solidFill>
                  <a:schemeClr val="tx1"/>
                </a:solidFill>
                <a:latin typeface="Poppins" pitchFamily="2" charset="77"/>
                <a:ea typeface="+mn-ea"/>
                <a:cs typeface="Poppins" pitchFamily="2" charset="77"/>
              </a:defRPr>
            </a:lvl3pPr>
            <a:lvl4pPr marL="731520" indent="-182880" algn="l" defTabSz="914400" rtl="0" eaLnBrk="1" latinLnBrk="0" hangingPunct="1">
              <a:lnSpc>
                <a:spcPct val="100000"/>
              </a:lnSpc>
              <a:spcBef>
                <a:spcPts val="200"/>
              </a:spcBef>
              <a:buClr>
                <a:schemeClr val="accent1"/>
              </a:buClr>
              <a:buSzPct val="90000"/>
              <a:buFont typeface="Wingdings" panose="05000000000000000000" pitchFamily="2" charset="2"/>
              <a:buChar char="§"/>
              <a:tabLst>
                <a:tab pos="1258888" algn="l"/>
              </a:tabLst>
              <a:defRPr sz="1200" kern="1200">
                <a:solidFill>
                  <a:schemeClr val="tx1"/>
                </a:solidFill>
                <a:latin typeface="Poppins" pitchFamily="2" charset="77"/>
                <a:ea typeface="+mn-ea"/>
                <a:cs typeface="Poppins" pitchFamily="2" charset="77"/>
              </a:defRPr>
            </a:lvl4pPr>
            <a:lvl5pPr marL="914400" indent="-182880" algn="l" defTabSz="914400" rtl="0" eaLnBrk="1" latinLnBrk="0" hangingPunct="1">
              <a:lnSpc>
                <a:spcPct val="100000"/>
              </a:lnSpc>
              <a:spcBef>
                <a:spcPts val="200"/>
              </a:spcBef>
              <a:buClr>
                <a:schemeClr val="accent1"/>
              </a:buClr>
              <a:buSzPct val="110000"/>
              <a:buFont typeface="Poppins" panose="00000500000000000000" pitchFamily="2" charset="0"/>
              <a:buChar char="›"/>
              <a:tabLst>
                <a:tab pos="1033463" algn="l"/>
              </a:tabLst>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SNP provider network is made up of health care providers who are contracted to offer health care services to SNP members. The PCP is responsible for primary care and care coordination for beneficiaries. Collaboration of the ICT is facilitated through communication of the ICP.</a:t>
            </a:r>
          </a:p>
          <a:p>
            <a:r>
              <a:rPr lang="en-US" sz="2000" dirty="0"/>
              <a:t> </a:t>
            </a:r>
          </a:p>
          <a:p>
            <a:r>
              <a:rPr lang="en-US" sz="2000" dirty="0"/>
              <a:t>Quartz Provider Network includes specialized expertise of the provider network for the unique needs of the population served.</a:t>
            </a:r>
          </a:p>
        </p:txBody>
      </p:sp>
    </p:spTree>
    <p:extLst>
      <p:ext uri="{BB962C8B-B14F-4D97-AF65-F5344CB8AC3E}">
        <p14:creationId xmlns:p14="http://schemas.microsoft.com/office/powerpoint/2010/main" val="690869161"/>
      </p:ext>
    </p:extLst>
  </p:cSld>
  <p:clrMapOvr>
    <a:masterClrMapping/>
  </p:clrMapOvr>
</p:sld>
</file>

<file path=ppt/theme/theme1.xml><?xml version="1.0" encoding="utf-8"?>
<a:theme xmlns:a="http://schemas.openxmlformats.org/drawingml/2006/main" name="QuartzPPT2024">
  <a:themeElements>
    <a:clrScheme name="Quartz2024">
      <a:dk1>
        <a:srgbClr val="041343"/>
      </a:dk1>
      <a:lt1>
        <a:srgbClr val="FFFFFF"/>
      </a:lt1>
      <a:dk2>
        <a:srgbClr val="6D6E71"/>
      </a:dk2>
      <a:lt2>
        <a:srgbClr val="D7D7D7"/>
      </a:lt2>
      <a:accent1>
        <a:srgbClr val="C8102E"/>
      </a:accent1>
      <a:accent2>
        <a:srgbClr val="32BCAD"/>
      </a:accent2>
      <a:accent3>
        <a:srgbClr val="B6E0DA"/>
      </a:accent3>
      <a:accent4>
        <a:srgbClr val="7ECDC3"/>
      </a:accent4>
      <a:accent5>
        <a:srgbClr val="00A298"/>
      </a:accent5>
      <a:accent6>
        <a:srgbClr val="164368"/>
      </a:accent6>
      <a:hlink>
        <a:srgbClr val="C8102E"/>
      </a:hlink>
      <a:folHlink>
        <a:srgbClr val="910B1D"/>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QuartzPPT2024" id="{F84E99A2-D769-431F-B835-77D751C788B9}" vid="{C02BB64F-455D-4098-A806-1C26C5F362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QuartzPPT2024</Template>
  <TotalTime>21968</TotalTime>
  <Words>1338</Words>
  <Application>Microsoft Office PowerPoint</Application>
  <PresentationFormat>Widescreen</PresentationFormat>
  <Paragraphs>110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Poppins</vt:lpstr>
      <vt:lpstr>Poppins Medium</vt:lpstr>
      <vt:lpstr>Poppins SemiBold</vt:lpstr>
      <vt:lpstr>Wingdings</vt:lpstr>
      <vt:lpstr>QuartzPPT2024</vt:lpstr>
      <vt:lpstr>Provider/Pharmacist Training:  Dual Special Needs Plan  (DSNP)</vt:lpstr>
      <vt:lpstr>DSNP Training Objectives The Centers for Medicare &amp; Medicaid Services (CMS) require Quartz to provide Model of Care (MOC) training for all care providers and pharmacists in-network for a Special Needs Plan (SNP) as well as out-of-network care providers seen by SNP members routinely.  Training objectives include:</vt:lpstr>
      <vt:lpstr>What is a Special Needs Plan (SNP)?</vt:lpstr>
      <vt:lpstr>Special Needs Plans (SNPs):</vt:lpstr>
      <vt:lpstr>Quartz offers a Dual Special Needs Plan* available for eligible members who qualify for both Medicare and Medicaid. </vt:lpstr>
      <vt:lpstr>What is the DSNP Model of Care?</vt:lpstr>
      <vt:lpstr>DSNP Model of Care The Model of Care (MOC) is considered a vital quality improvement tool and integral component for ensuring that the unique needs of each beneficiary enrolled in a Special Needs Plan (SNP) are identified and addressed.  </vt:lpstr>
      <vt:lpstr>SNP Population  </vt:lpstr>
      <vt:lpstr>Provider Network  </vt:lpstr>
      <vt:lpstr>Care Coordination Details  </vt:lpstr>
      <vt:lpstr>Care Coordination Details, continued  </vt:lpstr>
      <vt:lpstr>Care Coordination Details, conclusion  </vt:lpstr>
      <vt:lpstr>Quality  </vt:lpstr>
      <vt:lpstr>What is my role as the Provider?</vt:lpstr>
      <vt:lpstr>Provider Role  </vt:lpstr>
      <vt:lpstr>Provider engagement that qualifies for annual face-to-face encounter A face-for-face encounter must be either in person or through a visual, real-time, interactive telehealth encounter and can include: </vt:lpstr>
      <vt:lpstr>We are here to help If you have questions about this training or Quartz DSNP MOC, please reach out to us at 1(800) 394-5566.</vt:lpstr>
      <vt:lpstr>Attestation of D-SNP training 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TemplateZuu</dc:creator>
  <cp:lastModifiedBy>Michael Day</cp:lastModifiedBy>
  <cp:revision>693</cp:revision>
  <cp:lastPrinted>2022-02-01T20:02:21Z</cp:lastPrinted>
  <dcterms:created xsi:type="dcterms:W3CDTF">2020-01-28T05:25:27Z</dcterms:created>
  <dcterms:modified xsi:type="dcterms:W3CDTF">2026-02-25T15:10:33Z</dcterms:modified>
</cp:coreProperties>
</file>