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17"/>
  </p:notesMasterIdLst>
  <p:sldIdLst>
    <p:sldId id="328" r:id="rId2"/>
    <p:sldId id="281" r:id="rId3"/>
    <p:sldId id="316" r:id="rId4"/>
    <p:sldId id="317" r:id="rId5"/>
    <p:sldId id="318" r:id="rId6"/>
    <p:sldId id="319" r:id="rId7"/>
    <p:sldId id="320" r:id="rId8"/>
    <p:sldId id="321" r:id="rId9"/>
    <p:sldId id="322" r:id="rId10"/>
    <p:sldId id="323" r:id="rId11"/>
    <p:sldId id="324" r:id="rId12"/>
    <p:sldId id="325" r:id="rId13"/>
    <p:sldId id="326" r:id="rId14"/>
    <p:sldId id="327" r:id="rId15"/>
    <p:sldId id="28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75882" autoAdjust="0"/>
  </p:normalViewPr>
  <p:slideViewPr>
    <p:cSldViewPr>
      <p:cViewPr varScale="1">
        <p:scale>
          <a:sx n="75" d="100"/>
          <a:sy n="75" d="100"/>
        </p:scale>
        <p:origin x="1834"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533093-3E42-4C71-81C4-C5433B15873C}" type="datetimeFigureOut">
              <a:rPr lang="en-US" smtClean="0"/>
              <a:t>8/30/2021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9AF7E4-34B3-43AE-A356-79120164E257}" type="slidenum">
              <a:rPr lang="en-US" smtClean="0"/>
              <a:t>‹#›</a:t>
            </a:fld>
            <a:endParaRPr lang="en-US"/>
          </a:p>
        </p:txBody>
      </p:sp>
    </p:spTree>
    <p:extLst>
      <p:ext uri="{BB962C8B-B14F-4D97-AF65-F5344CB8AC3E}">
        <p14:creationId xmlns:p14="http://schemas.microsoft.com/office/powerpoint/2010/main" val="3642263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9.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20.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2.jpeg"/><Relationship Id="rId4" Type="http://schemas.openxmlformats.org/officeDocument/2006/relationships/image" Target="../media/image21.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3.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8.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Slide">
    <p:bg>
      <p:bgPr>
        <a:gradFill flip="none" rotWithShape="1">
          <a:gsLst>
            <a:gs pos="100000">
              <a:srgbClr val="9F0D24"/>
            </a:gs>
            <a:gs pos="56000">
              <a:srgbClr val="C10E25"/>
            </a:gs>
          </a:gsLst>
          <a:lin ang="5400000" scaled="0"/>
          <a:tileRect/>
        </a:gra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046717" y="2026065"/>
            <a:ext cx="5050567" cy="2805871"/>
          </a:xfrm>
          <a:prstGeom prst="rect">
            <a:avLst/>
          </a:prstGeom>
          <a:effectLst>
            <a:glow rad="101600">
              <a:srgbClr val="B8112B">
                <a:alpha val="9000"/>
              </a:srgbClr>
            </a:glow>
          </a:effectLst>
        </p:spPr>
      </p:pic>
    </p:spTree>
    <p:extLst>
      <p:ext uri="{BB962C8B-B14F-4D97-AF65-F5344CB8AC3E}">
        <p14:creationId xmlns:p14="http://schemas.microsoft.com/office/powerpoint/2010/main" val="2363322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1-2 lines">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7" name="Rectangle 6"/>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459048"/>
            <a:ext cx="8229600" cy="581877"/>
          </a:xfrm>
        </p:spPr>
        <p:txBody>
          <a:bodyPr>
            <a:normAutofit/>
          </a:bodyPr>
          <a:lstStyle>
            <a:lvl1pPr>
              <a:defRPr sz="3200" kern="1200" spc="70">
                <a:solidFill>
                  <a:srgbClr val="666666"/>
                </a:solidFill>
                <a:latin typeface="Arial"/>
              </a:defRPr>
            </a:lvl1pPr>
          </a:lstStyle>
          <a:p>
            <a:r>
              <a:rPr lang="en-US" dirty="0"/>
              <a:t>Click to Edit Title</a:t>
            </a:r>
          </a:p>
        </p:txBody>
      </p:sp>
      <p:sp>
        <p:nvSpPr>
          <p:cNvPr id="11" name="Text Placeholder 3"/>
          <p:cNvSpPr>
            <a:spLocks noGrp="1"/>
          </p:cNvSpPr>
          <p:nvPr>
            <p:ph type="body" sz="quarter" idx="10" hasCustomPrompt="1"/>
          </p:nvPr>
        </p:nvSpPr>
        <p:spPr>
          <a:xfrm>
            <a:off x="457200" y="5008360"/>
            <a:ext cx="8229600" cy="280052"/>
          </a:xfrm>
        </p:spPr>
        <p:txBody>
          <a:bodyPr>
            <a:noAutofit/>
          </a:bodyPr>
          <a:lstStyle>
            <a:lvl1pPr marL="0" indent="0" algn="ctr">
              <a:buNone/>
              <a:defRPr sz="1700" spc="30">
                <a:latin typeface="Arial"/>
                <a:cs typeface="Arial"/>
              </a:defRPr>
            </a:lvl1pPr>
          </a:lstStyle>
          <a:p>
            <a:r>
              <a:rPr lang="en-US" sz="1800" dirty="0">
                <a:solidFill>
                  <a:schemeClr val="tx1"/>
                </a:solidFill>
              </a:rPr>
              <a:t>Click to Edit Subhead</a:t>
            </a:r>
          </a:p>
        </p:txBody>
      </p:sp>
      <p:pic>
        <p:nvPicPr>
          <p:cNvPr id="8" name="Picture 7">
            <a:extLst>
              <a:ext uri="{FF2B5EF4-FFF2-40B4-BE49-F238E27FC236}">
                <a16:creationId xmlns:a16="http://schemas.microsoft.com/office/drawing/2014/main" id="{8837F5A7-DAF3-42BD-B79E-18906CC1BEA3}"/>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1050781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2-2 lines">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2" name="Rectangle 11"/>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457200" y="4459048"/>
            <a:ext cx="8229600" cy="581877"/>
          </a:xfrm>
        </p:spPr>
        <p:txBody>
          <a:bodyPr>
            <a:normAutofit/>
          </a:bodyPr>
          <a:lstStyle>
            <a:lvl1pPr>
              <a:defRPr sz="3200" kern="1200" spc="70">
                <a:solidFill>
                  <a:srgbClr val="666666"/>
                </a:solidFill>
                <a:latin typeface="Arial"/>
              </a:defRPr>
            </a:lvl1pPr>
          </a:lstStyle>
          <a:p>
            <a:r>
              <a:rPr lang="en-US" dirty="0"/>
              <a:t>Click to Edit Title</a:t>
            </a:r>
          </a:p>
        </p:txBody>
      </p:sp>
      <p:sp>
        <p:nvSpPr>
          <p:cNvPr id="15" name="Text Placeholder 3"/>
          <p:cNvSpPr>
            <a:spLocks noGrp="1"/>
          </p:cNvSpPr>
          <p:nvPr>
            <p:ph type="body" sz="quarter" idx="10" hasCustomPrompt="1"/>
          </p:nvPr>
        </p:nvSpPr>
        <p:spPr>
          <a:xfrm>
            <a:off x="457200" y="5008360"/>
            <a:ext cx="8229600" cy="280052"/>
          </a:xfrm>
        </p:spPr>
        <p:txBody>
          <a:bodyPr>
            <a:noAutofit/>
          </a:bodyPr>
          <a:lstStyle>
            <a:lvl1pPr marL="0" indent="0" algn="ctr">
              <a:buNone/>
              <a:defRPr sz="1700" spc="30">
                <a:latin typeface="Arial"/>
                <a:cs typeface="Arial"/>
              </a:defRPr>
            </a:lvl1pPr>
          </a:lstStyle>
          <a:p>
            <a:r>
              <a:rPr lang="en-US" sz="1800" dirty="0">
                <a:solidFill>
                  <a:schemeClr val="tx1"/>
                </a:solidFill>
              </a:rPr>
              <a:t>Click to Edit Subhead</a:t>
            </a:r>
          </a:p>
        </p:txBody>
      </p:sp>
      <p:pic>
        <p:nvPicPr>
          <p:cNvPr id="11" name="Picture 10">
            <a:extLst>
              <a:ext uri="{FF2B5EF4-FFF2-40B4-BE49-F238E27FC236}">
                <a16:creationId xmlns:a16="http://schemas.microsoft.com/office/drawing/2014/main" id="{D69A06DA-150F-44E4-9574-89F50A58782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a:effectLst>
            <a:outerShdw blurRad="177800" algn="ctr" rotWithShape="0">
              <a:schemeClr val="tx1">
                <a:alpha val="59000"/>
              </a:schemeClr>
            </a:outerShdw>
          </a:effectLst>
        </p:spPr>
      </p:pic>
    </p:spTree>
    <p:extLst>
      <p:ext uri="{BB962C8B-B14F-4D97-AF65-F5344CB8AC3E}">
        <p14:creationId xmlns:p14="http://schemas.microsoft.com/office/powerpoint/2010/main" val="440324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3-2 lines">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2" name="Rectangle 11"/>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457200" y="4459048"/>
            <a:ext cx="8229600" cy="581877"/>
          </a:xfrm>
        </p:spPr>
        <p:txBody>
          <a:bodyPr>
            <a:normAutofit/>
          </a:bodyPr>
          <a:lstStyle>
            <a:lvl1pPr>
              <a:defRPr sz="3200" kern="1200" spc="70">
                <a:solidFill>
                  <a:srgbClr val="666666"/>
                </a:solidFill>
                <a:latin typeface="Arial"/>
              </a:defRPr>
            </a:lvl1pPr>
          </a:lstStyle>
          <a:p>
            <a:r>
              <a:rPr lang="en-US" dirty="0"/>
              <a:t>Click to Edit Title</a:t>
            </a:r>
          </a:p>
        </p:txBody>
      </p:sp>
      <p:sp>
        <p:nvSpPr>
          <p:cNvPr id="16" name="Text Placeholder 3"/>
          <p:cNvSpPr>
            <a:spLocks noGrp="1"/>
          </p:cNvSpPr>
          <p:nvPr>
            <p:ph type="body" sz="quarter" idx="10" hasCustomPrompt="1"/>
          </p:nvPr>
        </p:nvSpPr>
        <p:spPr>
          <a:xfrm>
            <a:off x="457200" y="5008360"/>
            <a:ext cx="8229600" cy="280052"/>
          </a:xfrm>
        </p:spPr>
        <p:txBody>
          <a:bodyPr>
            <a:noAutofit/>
          </a:bodyPr>
          <a:lstStyle>
            <a:lvl1pPr marL="0" indent="0" algn="ctr">
              <a:buNone/>
              <a:defRPr sz="1700" spc="30">
                <a:latin typeface="Arial"/>
                <a:cs typeface="Arial"/>
              </a:defRPr>
            </a:lvl1pPr>
          </a:lstStyle>
          <a:p>
            <a:r>
              <a:rPr lang="en-US" sz="1800" dirty="0">
                <a:solidFill>
                  <a:schemeClr val="tx1"/>
                </a:solidFill>
              </a:rPr>
              <a:t>Click to Edit Subhead</a:t>
            </a:r>
          </a:p>
        </p:txBody>
      </p:sp>
      <p:pic>
        <p:nvPicPr>
          <p:cNvPr id="8" name="Picture 7">
            <a:extLst>
              <a:ext uri="{FF2B5EF4-FFF2-40B4-BE49-F238E27FC236}">
                <a16:creationId xmlns:a16="http://schemas.microsoft.com/office/drawing/2014/main" id="{395CEBEA-E7F7-4D1B-8C1D-4AB3F1299C45}"/>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a:effectLst>
            <a:outerShdw blurRad="177800" sx="121000" sy="121000" algn="ctr" rotWithShape="0">
              <a:schemeClr val="tx1">
                <a:alpha val="59000"/>
              </a:schemeClr>
            </a:outerShdw>
          </a:effectLst>
        </p:spPr>
      </p:pic>
    </p:spTree>
    <p:extLst>
      <p:ext uri="{BB962C8B-B14F-4D97-AF65-F5344CB8AC3E}">
        <p14:creationId xmlns:p14="http://schemas.microsoft.com/office/powerpoint/2010/main" val="24836785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4-2 lines">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2" name="Rectangle 11"/>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457200" y="4459048"/>
            <a:ext cx="8229600" cy="581877"/>
          </a:xfrm>
        </p:spPr>
        <p:txBody>
          <a:bodyPr>
            <a:normAutofit/>
          </a:bodyPr>
          <a:lstStyle>
            <a:lvl1pPr>
              <a:defRPr sz="3200" kern="1200" spc="70">
                <a:solidFill>
                  <a:srgbClr val="666666"/>
                </a:solidFill>
                <a:latin typeface="Arial"/>
              </a:defRPr>
            </a:lvl1pPr>
          </a:lstStyle>
          <a:p>
            <a:r>
              <a:rPr lang="en-US" dirty="0"/>
              <a:t>Click to Edit Title</a:t>
            </a:r>
          </a:p>
        </p:txBody>
      </p:sp>
      <p:sp>
        <p:nvSpPr>
          <p:cNvPr id="16" name="Text Placeholder 3"/>
          <p:cNvSpPr>
            <a:spLocks noGrp="1"/>
          </p:cNvSpPr>
          <p:nvPr>
            <p:ph type="body" sz="quarter" idx="10" hasCustomPrompt="1"/>
          </p:nvPr>
        </p:nvSpPr>
        <p:spPr>
          <a:xfrm>
            <a:off x="457200" y="5008360"/>
            <a:ext cx="8229600" cy="280052"/>
          </a:xfrm>
        </p:spPr>
        <p:txBody>
          <a:bodyPr>
            <a:noAutofit/>
          </a:bodyPr>
          <a:lstStyle>
            <a:lvl1pPr marL="0" indent="0" algn="ctr">
              <a:buNone/>
              <a:defRPr sz="1700" spc="30">
                <a:latin typeface="Arial"/>
                <a:cs typeface="Arial"/>
              </a:defRPr>
            </a:lvl1pPr>
          </a:lstStyle>
          <a:p>
            <a:r>
              <a:rPr lang="en-US" sz="1800" dirty="0">
                <a:solidFill>
                  <a:schemeClr val="tx1"/>
                </a:solidFill>
              </a:rPr>
              <a:t>Click to Edit Subhead</a:t>
            </a:r>
          </a:p>
        </p:txBody>
      </p:sp>
      <p:pic>
        <p:nvPicPr>
          <p:cNvPr id="10" name="Picture 9">
            <a:extLst>
              <a:ext uri="{FF2B5EF4-FFF2-40B4-BE49-F238E27FC236}">
                <a16:creationId xmlns:a16="http://schemas.microsoft.com/office/drawing/2014/main" id="{58BFB94B-25F2-4103-81C7-B255CA42980E}"/>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a:effectLst>
            <a:outerShdw blurRad="177800" sx="121000" sy="121000" algn="ctr" rotWithShape="0">
              <a:schemeClr val="tx1">
                <a:alpha val="59000"/>
              </a:schemeClr>
            </a:outerShdw>
          </a:effectLst>
        </p:spPr>
      </p:pic>
    </p:spTree>
    <p:extLst>
      <p:ext uri="{BB962C8B-B14F-4D97-AF65-F5344CB8AC3E}">
        <p14:creationId xmlns:p14="http://schemas.microsoft.com/office/powerpoint/2010/main" val="2127793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reaker Page 1">
    <p:bg>
      <p:bgPr>
        <a:gradFill flip="none" rotWithShape="1">
          <a:gsLst>
            <a:gs pos="53000">
              <a:schemeClr val="bg1"/>
            </a:gs>
            <a:gs pos="100000">
              <a:schemeClr val="bg1">
                <a:lumMod val="85000"/>
              </a:schemeClr>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0" y="2787424"/>
            <a:ext cx="8172752" cy="1143000"/>
          </a:xfrm>
        </p:spPr>
        <p:txBody>
          <a:bodyPr lIns="0" rIns="0" bIns="0"/>
          <a:lstStyle>
            <a:lvl1pPr algn="l">
              <a:defRPr spc="140">
                <a:solidFill>
                  <a:srgbClr val="C71425"/>
                </a:solidFill>
              </a:defRPr>
            </a:lvl1pPr>
          </a:lstStyle>
          <a:p>
            <a:r>
              <a:rPr lang="en-US" dirty="0"/>
              <a:t>Click to edit title</a:t>
            </a:r>
          </a:p>
        </p:txBody>
      </p:sp>
      <p:pic>
        <p:nvPicPr>
          <p:cNvPr id="3" name="Picture 2">
            <a:extLst>
              <a:ext uri="{FF2B5EF4-FFF2-40B4-BE49-F238E27FC236}">
                <a16:creationId xmlns:a16="http://schemas.microsoft.com/office/drawing/2014/main" id="{F14255D9-B910-4A74-883D-6CDA4AC99F3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21777" y="5762847"/>
            <a:ext cx="1465023" cy="813902"/>
          </a:xfrm>
          <a:prstGeom prst="rect">
            <a:avLst/>
          </a:prstGeom>
        </p:spPr>
      </p:pic>
    </p:spTree>
    <p:extLst>
      <p:ext uri="{BB962C8B-B14F-4D97-AF65-F5344CB8AC3E}">
        <p14:creationId xmlns:p14="http://schemas.microsoft.com/office/powerpoint/2010/main" val="4020826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reaker Page 2">
    <p:bg>
      <p:bgPr>
        <a:gradFill flip="none" rotWithShape="1">
          <a:gsLst>
            <a:gs pos="100000">
              <a:srgbClr val="AAAAA8"/>
            </a:gs>
            <a:gs pos="0">
              <a:srgbClr val="B4B4B5"/>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0" y="2787424"/>
            <a:ext cx="8172752" cy="1143000"/>
          </a:xfrm>
        </p:spPr>
        <p:txBody>
          <a:bodyPr lIns="0" rIns="0" bIns="0"/>
          <a:lstStyle>
            <a:lvl1pPr algn="l">
              <a:defRPr spc="140">
                <a:solidFill>
                  <a:schemeClr val="bg1"/>
                </a:solidFill>
              </a:defRPr>
            </a:lvl1pPr>
          </a:lstStyle>
          <a:p>
            <a:r>
              <a:rPr lang="en-US" dirty="0"/>
              <a:t>Click to edit title</a:t>
            </a:r>
          </a:p>
        </p:txBody>
      </p:sp>
      <p:pic>
        <p:nvPicPr>
          <p:cNvPr id="4" name="Picture 3">
            <a:extLst>
              <a:ext uri="{FF2B5EF4-FFF2-40B4-BE49-F238E27FC236}">
                <a16:creationId xmlns:a16="http://schemas.microsoft.com/office/drawing/2014/main" id="{3BD2CD5A-0E06-4D27-981C-1298E0FC5CC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20655259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reaker Page 3">
    <p:bg>
      <p:bgPr>
        <a:gradFill flip="none" rotWithShape="1">
          <a:gsLst>
            <a:gs pos="100000">
              <a:srgbClr val="9F0D24"/>
            </a:gs>
            <a:gs pos="56000">
              <a:srgbClr val="C10E25"/>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0" y="2787424"/>
            <a:ext cx="8172752" cy="1143000"/>
          </a:xfrm>
        </p:spPr>
        <p:txBody>
          <a:bodyPr lIns="0" rIns="0" bIns="0"/>
          <a:lstStyle>
            <a:lvl1pPr algn="l">
              <a:defRPr spc="140">
                <a:solidFill>
                  <a:schemeClr val="bg1"/>
                </a:solidFill>
              </a:defRPr>
            </a:lvl1pPr>
          </a:lstStyle>
          <a:p>
            <a:r>
              <a:rPr lang="en-US" dirty="0"/>
              <a:t>Click to edit title</a:t>
            </a:r>
          </a:p>
        </p:txBody>
      </p:sp>
      <p:pic>
        <p:nvPicPr>
          <p:cNvPr id="3" name="Picture 2">
            <a:extLst>
              <a:ext uri="{FF2B5EF4-FFF2-40B4-BE49-F238E27FC236}">
                <a16:creationId xmlns:a16="http://schemas.microsoft.com/office/drawing/2014/main" id="{A9C3DBDC-6234-485A-B291-82C03C23C06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36287169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tex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6590951"/>
            <a:ext cx="9144000" cy="276441"/>
          </a:xfrm>
          <a:prstGeom prst="rect">
            <a:avLst/>
          </a:prstGeom>
        </p:spPr>
      </p:pic>
      <p:pic>
        <p:nvPicPr>
          <p:cNvPr id="10" name="Picture 9" descr="Wellfinity PPT header bkg.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9144000" cy="759023"/>
          </a:xfrm>
          <a:prstGeom prst="rect">
            <a:avLst/>
          </a:prstGeom>
        </p:spPr>
      </p:pic>
      <p:sp>
        <p:nvSpPr>
          <p:cNvPr id="24" name="Content Placeholder 23"/>
          <p:cNvSpPr>
            <a:spLocks noGrp="1"/>
          </p:cNvSpPr>
          <p:nvPr>
            <p:ph sz="quarter" idx="15" hasCustomPrompt="1"/>
          </p:nvPr>
        </p:nvSpPr>
        <p:spPr>
          <a:xfrm>
            <a:off x="6274353" y="316802"/>
            <a:ext cx="2578980" cy="184331"/>
          </a:xfrm>
        </p:spPr>
        <p:txBody>
          <a:bodyPr lIns="0" tIns="0" rIns="0" bIns="0">
            <a:normAutofit/>
          </a:bodyPr>
          <a:lstStyle>
            <a:lvl1pPr marL="0" indent="0" algn="r">
              <a:buNone/>
              <a:defRPr sz="1200" b="1" i="0" spc="100">
                <a:solidFill>
                  <a:schemeClr val="bg1"/>
                </a:solidFill>
                <a:latin typeface="Arial"/>
              </a:defRPr>
            </a:lvl1pPr>
          </a:lstStyle>
          <a:p>
            <a:pPr lvl="0"/>
            <a:r>
              <a:rPr lang="en-US" dirty="0"/>
              <a:t>Section X :: Title Here</a:t>
            </a:r>
          </a:p>
        </p:txBody>
      </p:sp>
      <p:sp>
        <p:nvSpPr>
          <p:cNvPr id="2" name="Title 1"/>
          <p:cNvSpPr>
            <a:spLocks noGrp="1"/>
          </p:cNvSpPr>
          <p:nvPr>
            <p:ph type="title" hasCustomPrompt="1"/>
          </p:nvPr>
        </p:nvSpPr>
        <p:spPr>
          <a:xfrm>
            <a:off x="727602" y="1847812"/>
            <a:ext cx="7777302" cy="643909"/>
          </a:xfrm>
        </p:spPr>
        <p:txBody>
          <a:bodyPr>
            <a:normAutofit/>
          </a:bodyPr>
          <a:lstStyle>
            <a:lvl1pPr algn="l">
              <a:defRPr sz="3300" b="1" i="0" kern="900" spc="30">
                <a:latin typeface="+mj-lt"/>
              </a:defRPr>
            </a:lvl1pPr>
          </a:lstStyle>
          <a:p>
            <a:r>
              <a:rPr lang="en-US" dirty="0"/>
              <a:t>Click to edit title</a:t>
            </a:r>
          </a:p>
        </p:txBody>
      </p:sp>
      <p:sp>
        <p:nvSpPr>
          <p:cNvPr id="5" name="Slide Number Placeholder 4"/>
          <p:cNvSpPr>
            <a:spLocks noGrp="1"/>
          </p:cNvSpPr>
          <p:nvPr>
            <p:ph type="sldNum" sz="quarter" idx="12"/>
          </p:nvPr>
        </p:nvSpPr>
        <p:spPr>
          <a:xfrm>
            <a:off x="6733468" y="6173787"/>
            <a:ext cx="2133600" cy="365125"/>
          </a:xfrm>
        </p:spPr>
        <p:txBody>
          <a:bodyPr/>
          <a:lstStyle/>
          <a:p>
            <a:fld id="{AA5B202D-022C-AC48-B1BD-AA5711EFB125}" type="slidenum">
              <a:rPr lang="en-US" smtClean="0"/>
              <a:t>‹#›</a:t>
            </a:fld>
            <a:endParaRPr lang="en-US"/>
          </a:p>
        </p:txBody>
      </p:sp>
      <p:sp>
        <p:nvSpPr>
          <p:cNvPr id="20" name="Text Placeholder 18"/>
          <p:cNvSpPr>
            <a:spLocks noGrp="1"/>
          </p:cNvSpPr>
          <p:nvPr>
            <p:ph type="body" sz="quarter" idx="13" hasCustomPrompt="1"/>
          </p:nvPr>
        </p:nvSpPr>
        <p:spPr>
          <a:xfrm>
            <a:off x="1112664" y="2491721"/>
            <a:ext cx="7549132" cy="3305455"/>
          </a:xfrm>
        </p:spPr>
        <p:txBody>
          <a:bodyPr lIns="0" tIns="0" rIns="0" bIns="0">
            <a:normAutofit/>
          </a:bodyPr>
          <a:lstStyle>
            <a:lvl1pPr>
              <a:defRPr sz="2100" spc="130"/>
            </a:lvl1pPr>
          </a:lstStyle>
          <a:p>
            <a:pPr lvl="0"/>
            <a:r>
              <a:rPr lang="en-US" dirty="0"/>
              <a:t>Click to edit text</a:t>
            </a:r>
          </a:p>
        </p:txBody>
      </p:sp>
      <p:pic>
        <p:nvPicPr>
          <p:cNvPr id="9" name="Picture 8">
            <a:extLst>
              <a:ext uri="{FF2B5EF4-FFF2-40B4-BE49-F238E27FC236}">
                <a16:creationId xmlns:a16="http://schemas.microsoft.com/office/drawing/2014/main" id="{CAF6FB24-EFEB-4492-A034-CA68D9B016E5}"/>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459470" y="-54880"/>
            <a:ext cx="1465024" cy="813902"/>
          </a:xfrm>
          <a:prstGeom prst="rect">
            <a:avLst/>
          </a:prstGeom>
        </p:spPr>
      </p:pic>
    </p:spTree>
    <p:extLst>
      <p:ext uri="{BB962C8B-B14F-4D97-AF65-F5344CB8AC3E}">
        <p14:creationId xmlns:p14="http://schemas.microsoft.com/office/powerpoint/2010/main" val="16641916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text-Photo right">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6590951"/>
            <a:ext cx="9144000" cy="276441"/>
          </a:xfrm>
          <a:prstGeom prst="rect">
            <a:avLst/>
          </a:prstGeom>
        </p:spPr>
      </p:pic>
      <p:pic>
        <p:nvPicPr>
          <p:cNvPr id="10" name="Picture 9" descr="Wellfinity PPT header bkg.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9144000" cy="759023"/>
          </a:xfrm>
          <a:prstGeom prst="rect">
            <a:avLst/>
          </a:prstGeom>
        </p:spPr>
      </p:pic>
      <p:sp>
        <p:nvSpPr>
          <p:cNvPr id="2" name="Title 1"/>
          <p:cNvSpPr>
            <a:spLocks noGrp="1"/>
          </p:cNvSpPr>
          <p:nvPr>
            <p:ph type="title" hasCustomPrompt="1"/>
          </p:nvPr>
        </p:nvSpPr>
        <p:spPr>
          <a:xfrm>
            <a:off x="727602" y="1847812"/>
            <a:ext cx="4442045" cy="643909"/>
          </a:xfrm>
        </p:spPr>
        <p:txBody>
          <a:bodyPr>
            <a:normAutofit/>
          </a:bodyPr>
          <a:lstStyle>
            <a:lvl1pPr algn="l">
              <a:defRPr sz="3300" b="1" i="0" kern="900" spc="30">
                <a:latin typeface="+mj-lt"/>
              </a:defRPr>
            </a:lvl1pPr>
          </a:lstStyle>
          <a:p>
            <a:r>
              <a:rPr lang="en-US" dirty="0"/>
              <a:t>Click to edit title</a:t>
            </a:r>
          </a:p>
        </p:txBody>
      </p:sp>
      <p:sp>
        <p:nvSpPr>
          <p:cNvPr id="19" name="Text Placeholder 18"/>
          <p:cNvSpPr>
            <a:spLocks noGrp="1"/>
          </p:cNvSpPr>
          <p:nvPr>
            <p:ph type="body" sz="quarter" idx="13" hasCustomPrompt="1"/>
          </p:nvPr>
        </p:nvSpPr>
        <p:spPr>
          <a:xfrm>
            <a:off x="1112664" y="2491721"/>
            <a:ext cx="4056983" cy="3305455"/>
          </a:xfrm>
        </p:spPr>
        <p:txBody>
          <a:bodyPr lIns="0" tIns="0" rIns="0" bIns="0">
            <a:normAutofit/>
          </a:bodyPr>
          <a:lstStyle>
            <a:lvl1pPr>
              <a:defRPr sz="2100" spc="130"/>
            </a:lvl1pPr>
          </a:lstStyle>
          <a:p>
            <a:pPr lvl="0"/>
            <a:r>
              <a:rPr lang="en-US" dirty="0"/>
              <a:t>Click to edit text</a:t>
            </a:r>
          </a:p>
        </p:txBody>
      </p:sp>
      <p:sp>
        <p:nvSpPr>
          <p:cNvPr id="9" name="Picture Placeholder 8"/>
          <p:cNvSpPr>
            <a:spLocks noGrp="1"/>
          </p:cNvSpPr>
          <p:nvPr>
            <p:ph type="pic" sz="quarter" idx="14"/>
          </p:nvPr>
        </p:nvSpPr>
        <p:spPr>
          <a:xfrm>
            <a:off x="5543550" y="822325"/>
            <a:ext cx="3443288" cy="5662613"/>
          </a:xfrm>
          <a:blipFill dpi="0" rotWithShape="1">
            <a:blip r:embed="rId4" cstate="email">
              <a:extLst>
                <a:ext uri="{28A0092B-C50C-407E-A947-70E740481C1C}">
                  <a14:useLocalDpi xmlns:a14="http://schemas.microsoft.com/office/drawing/2010/main" val="0"/>
                </a:ext>
              </a:extLst>
            </a:blip>
            <a:srcRect/>
            <a:tile tx="-444500" ty="0" sx="100000" sy="100000" flip="none" algn="ctr"/>
          </a:blipFill>
        </p:spPr>
        <p:txBody>
          <a:bodyPr/>
          <a:lstStyle/>
          <a:p>
            <a:r>
              <a:rPr lang="en-US"/>
              <a:t>Click icon to add picture</a:t>
            </a:r>
          </a:p>
        </p:txBody>
      </p:sp>
      <p:sp>
        <p:nvSpPr>
          <p:cNvPr id="14" name="Rectangle 13"/>
          <p:cNvSpPr/>
          <p:nvPr userDrawn="1"/>
        </p:nvSpPr>
        <p:spPr>
          <a:xfrm>
            <a:off x="5236882" y="679506"/>
            <a:ext cx="156883" cy="5925312"/>
          </a:xfrm>
          <a:prstGeom prst="rect">
            <a:avLst/>
          </a:prstGeom>
          <a:gradFill>
            <a:gsLst>
              <a:gs pos="39000">
                <a:schemeClr val="bg1"/>
              </a:gs>
              <a:gs pos="100000">
                <a:schemeClr val="bg1">
                  <a:lumMod val="8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n>
                  <a:noFill/>
                </a:ln>
                <a:noFill/>
              </a:rPr>
              <a:t> </a:t>
            </a:r>
          </a:p>
        </p:txBody>
      </p:sp>
      <p:sp>
        <p:nvSpPr>
          <p:cNvPr id="16" name="Content Placeholder 23"/>
          <p:cNvSpPr>
            <a:spLocks noGrp="1"/>
          </p:cNvSpPr>
          <p:nvPr>
            <p:ph sz="quarter" idx="15" hasCustomPrompt="1"/>
          </p:nvPr>
        </p:nvSpPr>
        <p:spPr>
          <a:xfrm>
            <a:off x="6274353" y="316802"/>
            <a:ext cx="2578980" cy="184331"/>
          </a:xfrm>
        </p:spPr>
        <p:txBody>
          <a:bodyPr lIns="0" tIns="0" rIns="0" bIns="0">
            <a:normAutofit/>
          </a:bodyPr>
          <a:lstStyle>
            <a:lvl1pPr marL="0" indent="0" algn="r">
              <a:buNone/>
              <a:defRPr sz="1200" b="1" i="0" spc="100">
                <a:solidFill>
                  <a:schemeClr val="bg1"/>
                </a:solidFill>
                <a:latin typeface="Arial"/>
              </a:defRPr>
            </a:lvl1pPr>
          </a:lstStyle>
          <a:p>
            <a:pPr lvl="0"/>
            <a:r>
              <a:rPr lang="en-US" dirty="0"/>
              <a:t>Section X :: Title Here</a:t>
            </a:r>
          </a:p>
        </p:txBody>
      </p:sp>
      <p:pic>
        <p:nvPicPr>
          <p:cNvPr id="12" name="Picture 11">
            <a:extLst>
              <a:ext uri="{FF2B5EF4-FFF2-40B4-BE49-F238E27FC236}">
                <a16:creationId xmlns:a16="http://schemas.microsoft.com/office/drawing/2014/main" id="{B49F5C50-5A94-4A64-BCAE-0A6C2F1F8ABB}"/>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459470" y="-54880"/>
            <a:ext cx="1465024" cy="813902"/>
          </a:xfrm>
          <a:prstGeom prst="rect">
            <a:avLst/>
          </a:prstGeom>
        </p:spPr>
      </p:pic>
    </p:spTree>
    <p:extLst>
      <p:ext uri="{BB962C8B-B14F-4D97-AF65-F5344CB8AC3E}">
        <p14:creationId xmlns:p14="http://schemas.microsoft.com/office/powerpoint/2010/main" val="4583157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text-Photo Lef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6590951"/>
            <a:ext cx="9144000" cy="276441"/>
          </a:xfrm>
          <a:prstGeom prst="rect">
            <a:avLst/>
          </a:prstGeom>
        </p:spPr>
      </p:pic>
      <p:pic>
        <p:nvPicPr>
          <p:cNvPr id="10" name="Picture 9" descr="Wellfinity PPT header bkg.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9144000" cy="759023"/>
          </a:xfrm>
          <a:prstGeom prst="rect">
            <a:avLst/>
          </a:prstGeom>
        </p:spPr>
      </p:pic>
      <p:sp>
        <p:nvSpPr>
          <p:cNvPr id="2" name="Title 1"/>
          <p:cNvSpPr>
            <a:spLocks noGrp="1"/>
          </p:cNvSpPr>
          <p:nvPr>
            <p:ph type="title" hasCustomPrompt="1"/>
          </p:nvPr>
        </p:nvSpPr>
        <p:spPr>
          <a:xfrm>
            <a:off x="4276737" y="1847812"/>
            <a:ext cx="4442045" cy="643909"/>
          </a:xfrm>
        </p:spPr>
        <p:txBody>
          <a:bodyPr>
            <a:normAutofit/>
          </a:bodyPr>
          <a:lstStyle>
            <a:lvl1pPr algn="l">
              <a:defRPr sz="3300" b="1" i="0" kern="900" spc="30">
                <a:latin typeface="+mj-lt"/>
              </a:defRPr>
            </a:lvl1pPr>
          </a:lstStyle>
          <a:p>
            <a:r>
              <a:rPr lang="en-US" dirty="0"/>
              <a:t>Click to edit title</a:t>
            </a:r>
          </a:p>
        </p:txBody>
      </p:sp>
      <p:sp>
        <p:nvSpPr>
          <p:cNvPr id="19" name="Text Placeholder 18"/>
          <p:cNvSpPr>
            <a:spLocks noGrp="1"/>
          </p:cNvSpPr>
          <p:nvPr>
            <p:ph type="body" sz="quarter" idx="13" hasCustomPrompt="1"/>
          </p:nvPr>
        </p:nvSpPr>
        <p:spPr>
          <a:xfrm>
            <a:off x="4661799" y="2491721"/>
            <a:ext cx="4056983" cy="3305455"/>
          </a:xfrm>
        </p:spPr>
        <p:txBody>
          <a:bodyPr lIns="0" tIns="0" rIns="0" bIns="0">
            <a:normAutofit/>
          </a:bodyPr>
          <a:lstStyle>
            <a:lvl1pPr>
              <a:defRPr sz="2100" spc="130"/>
            </a:lvl1pPr>
          </a:lstStyle>
          <a:p>
            <a:pPr lvl="0"/>
            <a:r>
              <a:rPr lang="en-US" dirty="0"/>
              <a:t>Click to edit text</a:t>
            </a:r>
          </a:p>
        </p:txBody>
      </p:sp>
      <p:sp>
        <p:nvSpPr>
          <p:cNvPr id="9" name="Picture Placeholder 8"/>
          <p:cNvSpPr>
            <a:spLocks noGrp="1" noChangeAspect="1"/>
          </p:cNvSpPr>
          <p:nvPr>
            <p:ph type="pic" sz="quarter" idx="14"/>
          </p:nvPr>
        </p:nvSpPr>
        <p:spPr>
          <a:xfrm>
            <a:off x="162582" y="822325"/>
            <a:ext cx="3443288" cy="5662613"/>
          </a:xfrm>
          <a:blipFill dpi="0" rotWithShape="1">
            <a:blip r:embed="rId4" cstate="email">
              <a:extLst>
                <a:ext uri="{28A0092B-C50C-407E-A947-70E740481C1C}">
                  <a14:useLocalDpi xmlns:a14="http://schemas.microsoft.com/office/drawing/2010/main" val="0"/>
                </a:ext>
              </a:extLst>
            </a:blip>
            <a:srcRect/>
            <a:tile tx="-666750" ty="0" sx="80000" sy="80000" flip="none" algn="ctr"/>
          </a:blipFill>
        </p:spPr>
        <p:txBody>
          <a:bodyPr/>
          <a:lstStyle/>
          <a:p>
            <a:r>
              <a:rPr lang="en-US"/>
              <a:t>Click icon to add picture</a:t>
            </a:r>
            <a:endParaRPr lang="en-US" dirty="0"/>
          </a:p>
        </p:txBody>
      </p:sp>
      <p:sp>
        <p:nvSpPr>
          <p:cNvPr id="14" name="Rectangle 13"/>
          <p:cNvSpPr/>
          <p:nvPr userDrawn="1"/>
        </p:nvSpPr>
        <p:spPr>
          <a:xfrm rot="10800000">
            <a:off x="3747206" y="679506"/>
            <a:ext cx="156883" cy="5925312"/>
          </a:xfrm>
          <a:prstGeom prst="rect">
            <a:avLst/>
          </a:prstGeom>
          <a:gradFill>
            <a:gsLst>
              <a:gs pos="39000">
                <a:schemeClr val="bg1"/>
              </a:gs>
              <a:gs pos="100000">
                <a:schemeClr val="bg1">
                  <a:lumMod val="8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n>
                  <a:noFill/>
                </a:ln>
                <a:noFill/>
              </a:rPr>
              <a:t> </a:t>
            </a:r>
          </a:p>
        </p:txBody>
      </p:sp>
      <p:sp>
        <p:nvSpPr>
          <p:cNvPr id="16" name="Content Placeholder 23"/>
          <p:cNvSpPr>
            <a:spLocks noGrp="1"/>
          </p:cNvSpPr>
          <p:nvPr>
            <p:ph sz="quarter" idx="15" hasCustomPrompt="1"/>
          </p:nvPr>
        </p:nvSpPr>
        <p:spPr>
          <a:xfrm>
            <a:off x="6274353" y="316802"/>
            <a:ext cx="2578980" cy="184331"/>
          </a:xfrm>
        </p:spPr>
        <p:txBody>
          <a:bodyPr lIns="0" tIns="0" rIns="0" bIns="0">
            <a:normAutofit/>
          </a:bodyPr>
          <a:lstStyle>
            <a:lvl1pPr marL="0" indent="0" algn="r">
              <a:buNone/>
              <a:defRPr sz="1200" b="1" i="0" spc="100">
                <a:solidFill>
                  <a:schemeClr val="bg1"/>
                </a:solidFill>
                <a:latin typeface="Arial"/>
              </a:defRPr>
            </a:lvl1pPr>
          </a:lstStyle>
          <a:p>
            <a:pPr lvl="0"/>
            <a:r>
              <a:rPr lang="en-US" dirty="0"/>
              <a:t>Section X :: Title Here</a:t>
            </a:r>
          </a:p>
        </p:txBody>
      </p:sp>
      <p:pic>
        <p:nvPicPr>
          <p:cNvPr id="12" name="Picture 11">
            <a:extLst>
              <a:ext uri="{FF2B5EF4-FFF2-40B4-BE49-F238E27FC236}">
                <a16:creationId xmlns:a16="http://schemas.microsoft.com/office/drawing/2014/main" id="{77DC2D20-FA11-4C40-8825-CB1F1132EC22}"/>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459470" y="-54880"/>
            <a:ext cx="1465024" cy="813902"/>
          </a:xfrm>
          <a:prstGeom prst="rect">
            <a:avLst/>
          </a:prstGeom>
        </p:spPr>
      </p:pic>
    </p:spTree>
    <p:extLst>
      <p:ext uri="{BB962C8B-B14F-4D97-AF65-F5344CB8AC3E}">
        <p14:creationId xmlns:p14="http://schemas.microsoft.com/office/powerpoint/2010/main" val="1739141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pic>
        <p:nvPicPr>
          <p:cNvPr id="35" name="Picture 34"/>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1593" y="0"/>
            <a:ext cx="4169345" cy="6858000"/>
          </a:xfrm>
          <a:prstGeom prst="rect">
            <a:avLst/>
          </a:prstGeom>
        </p:spPr>
      </p:pic>
      <p:sp>
        <p:nvSpPr>
          <p:cNvPr id="15" name="Rectangle 14"/>
          <p:cNvSpPr/>
          <p:nvPr userDrawn="1"/>
        </p:nvSpPr>
        <p:spPr>
          <a:xfrm>
            <a:off x="4186506" y="0"/>
            <a:ext cx="4957494" cy="6858000"/>
          </a:xfrm>
          <a:prstGeom prst="rect">
            <a:avLst/>
          </a:prstGeom>
          <a:gradFill>
            <a:gsLst>
              <a:gs pos="0">
                <a:srgbClr val="9F0D24"/>
              </a:gs>
              <a:gs pos="46000">
                <a:srgbClr val="C10E25"/>
              </a:gs>
            </a:gsLst>
          </a:gradFill>
          <a:ln>
            <a:solidFill>
              <a:srgbClr val="CE1425"/>
            </a:solidFill>
          </a:ln>
          <a:effectLst>
            <a:outerShdw blurRad="234950" dist="25400" dir="10440000" algn="br" rotWithShape="0">
              <a:prstClr val="black">
                <a:alpha val="4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noFill/>
            </a:endParaRPr>
          </a:p>
        </p:txBody>
      </p:sp>
      <p:sp>
        <p:nvSpPr>
          <p:cNvPr id="14" name="Rectangle 13"/>
          <p:cNvSpPr/>
          <p:nvPr userDrawn="1"/>
        </p:nvSpPr>
        <p:spPr>
          <a:xfrm>
            <a:off x="4149632" y="-17492"/>
            <a:ext cx="100584" cy="6882357"/>
          </a:xfrm>
          <a:prstGeom prst="rect">
            <a:avLst/>
          </a:prstGeom>
          <a:solidFill>
            <a:srgbClr val="9E112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noFill/>
              </a:ln>
              <a:noFill/>
            </a:endParaRPr>
          </a:p>
        </p:txBody>
      </p:sp>
      <p:sp>
        <p:nvSpPr>
          <p:cNvPr id="30" name="Text Placeholder 26"/>
          <p:cNvSpPr>
            <a:spLocks noGrp="1"/>
          </p:cNvSpPr>
          <p:nvPr>
            <p:ph type="body" sz="quarter" idx="17" hasCustomPrompt="1"/>
          </p:nvPr>
        </p:nvSpPr>
        <p:spPr>
          <a:xfrm>
            <a:off x="4252913" y="4781203"/>
            <a:ext cx="4816475" cy="344406"/>
          </a:xfrm>
        </p:spPr>
        <p:txBody>
          <a:bodyPr lIns="0" tIns="0" rIns="0" bIns="0">
            <a:normAutofit/>
          </a:bodyPr>
          <a:lstStyle>
            <a:lvl1pPr marL="0" indent="0" algn="ctr">
              <a:buNone/>
              <a:defRPr sz="1600" spc="140" baseline="0">
                <a:solidFill>
                  <a:schemeClr val="bg1"/>
                </a:solidFill>
              </a:defRPr>
            </a:lvl1pPr>
          </a:lstStyle>
          <a:p>
            <a:pPr lvl="0"/>
            <a:r>
              <a:rPr lang="en-US" dirty="0"/>
              <a:t>Presentation Title Here</a:t>
            </a:r>
          </a:p>
        </p:txBody>
      </p:sp>
      <p:sp>
        <p:nvSpPr>
          <p:cNvPr id="31" name="Text Placeholder 28"/>
          <p:cNvSpPr>
            <a:spLocks noGrp="1"/>
          </p:cNvSpPr>
          <p:nvPr>
            <p:ph type="body" sz="quarter" idx="18" hasCustomPrompt="1"/>
          </p:nvPr>
        </p:nvSpPr>
        <p:spPr>
          <a:xfrm>
            <a:off x="4252913" y="5178078"/>
            <a:ext cx="4816475" cy="290512"/>
          </a:xfrm>
        </p:spPr>
        <p:txBody>
          <a:bodyPr lIns="0" tIns="0" rIns="0" bIns="0">
            <a:normAutofit/>
          </a:bodyPr>
          <a:lstStyle>
            <a:lvl1pPr marL="0" indent="0" algn="ctr">
              <a:buNone/>
              <a:defRPr sz="1200" spc="140" baseline="0">
                <a:solidFill>
                  <a:schemeClr val="bg1"/>
                </a:solidFill>
              </a:defRPr>
            </a:lvl1pPr>
          </a:lstStyle>
          <a:p>
            <a:pPr lvl="0"/>
            <a:r>
              <a:rPr lang="en-US" dirty="0"/>
              <a:t>Month XX, 20XX</a:t>
            </a:r>
          </a:p>
        </p:txBody>
      </p:sp>
      <p:pic>
        <p:nvPicPr>
          <p:cNvPr id="8" name="Picture 7">
            <a:extLst>
              <a:ext uri="{FF2B5EF4-FFF2-40B4-BE49-F238E27FC236}">
                <a16:creationId xmlns:a16="http://schemas.microsoft.com/office/drawing/2014/main" id="{1AC48422-5884-4383-8676-B1FC64D5EA9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520219" y="1998923"/>
            <a:ext cx="4272908" cy="2373837"/>
          </a:xfrm>
          <a:prstGeom prst="rect">
            <a:avLst/>
          </a:prstGeom>
          <a:effectLst>
            <a:glow rad="101600">
              <a:srgbClr val="B8112B">
                <a:alpha val="9000"/>
              </a:srgbClr>
            </a:glow>
          </a:effectLst>
        </p:spPr>
      </p:pic>
    </p:spTree>
    <p:extLst>
      <p:ext uri="{BB962C8B-B14F-4D97-AF65-F5344CB8AC3E}">
        <p14:creationId xmlns:p14="http://schemas.microsoft.com/office/powerpoint/2010/main" val="28149316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text-Photo Left-2">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6590951"/>
            <a:ext cx="9144000" cy="276441"/>
          </a:xfrm>
          <a:prstGeom prst="rect">
            <a:avLst/>
          </a:prstGeom>
        </p:spPr>
      </p:pic>
      <p:pic>
        <p:nvPicPr>
          <p:cNvPr id="10" name="Picture 9" descr="Wellfinity PPT header bkg.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9144000" cy="759023"/>
          </a:xfrm>
          <a:prstGeom prst="rect">
            <a:avLst/>
          </a:prstGeom>
        </p:spPr>
      </p:pic>
      <p:sp>
        <p:nvSpPr>
          <p:cNvPr id="2" name="Title 1"/>
          <p:cNvSpPr>
            <a:spLocks noGrp="1"/>
          </p:cNvSpPr>
          <p:nvPr>
            <p:ph type="title" hasCustomPrompt="1"/>
          </p:nvPr>
        </p:nvSpPr>
        <p:spPr>
          <a:xfrm>
            <a:off x="4276737" y="1847812"/>
            <a:ext cx="4442045" cy="643909"/>
          </a:xfrm>
        </p:spPr>
        <p:txBody>
          <a:bodyPr>
            <a:normAutofit/>
          </a:bodyPr>
          <a:lstStyle>
            <a:lvl1pPr algn="l">
              <a:defRPr sz="3300" b="1" i="0" kern="900" spc="30">
                <a:latin typeface="+mj-lt"/>
              </a:defRPr>
            </a:lvl1pPr>
          </a:lstStyle>
          <a:p>
            <a:r>
              <a:rPr lang="en-US" dirty="0"/>
              <a:t>Click to edit title</a:t>
            </a:r>
          </a:p>
        </p:txBody>
      </p:sp>
      <p:sp>
        <p:nvSpPr>
          <p:cNvPr id="19" name="Text Placeholder 18"/>
          <p:cNvSpPr>
            <a:spLocks noGrp="1"/>
          </p:cNvSpPr>
          <p:nvPr>
            <p:ph type="body" sz="quarter" idx="13" hasCustomPrompt="1"/>
          </p:nvPr>
        </p:nvSpPr>
        <p:spPr>
          <a:xfrm>
            <a:off x="4661799" y="2491721"/>
            <a:ext cx="4056983" cy="3305455"/>
          </a:xfrm>
        </p:spPr>
        <p:txBody>
          <a:bodyPr lIns="0" tIns="0" rIns="0" bIns="0">
            <a:normAutofit/>
          </a:bodyPr>
          <a:lstStyle>
            <a:lvl1pPr>
              <a:defRPr sz="2100" spc="130"/>
            </a:lvl1pPr>
          </a:lstStyle>
          <a:p>
            <a:pPr lvl="0"/>
            <a:r>
              <a:rPr lang="en-US" dirty="0"/>
              <a:t>Click to edit text</a:t>
            </a:r>
          </a:p>
        </p:txBody>
      </p:sp>
      <p:sp>
        <p:nvSpPr>
          <p:cNvPr id="9" name="Picture Placeholder 8"/>
          <p:cNvSpPr>
            <a:spLocks noGrp="1"/>
          </p:cNvSpPr>
          <p:nvPr>
            <p:ph type="pic" sz="quarter" idx="14"/>
          </p:nvPr>
        </p:nvSpPr>
        <p:spPr>
          <a:xfrm>
            <a:off x="604066" y="1314396"/>
            <a:ext cx="2286000" cy="2286000"/>
          </a:xfrm>
          <a:blipFill dpi="0" rotWithShape="1">
            <a:blip r:embed="rId4" cstate="email">
              <a:extLst>
                <a:ext uri="{28A0092B-C50C-407E-A947-70E740481C1C}">
                  <a14:useLocalDpi xmlns:a14="http://schemas.microsoft.com/office/drawing/2010/main" val="0"/>
                </a:ext>
              </a:extLst>
            </a:blip>
            <a:srcRect/>
            <a:tile tx="184150" ty="12700" sx="100000" sy="100000" flip="none" algn="ctr"/>
          </a:blipFill>
          <a:ln w="44450" cap="sq" cmpd="sng">
            <a:solidFill>
              <a:schemeClr val="bg1"/>
            </a:solidFill>
            <a:miter lim="800000"/>
          </a:ln>
          <a:effectLst>
            <a:glow rad="50800">
              <a:schemeClr val="bg1">
                <a:lumMod val="75000"/>
                <a:alpha val="15000"/>
              </a:schemeClr>
            </a:glow>
            <a:outerShdw blurRad="114300" dist="31750" dir="2700000" algn="tl" rotWithShape="0">
              <a:srgbClr val="000000">
                <a:alpha val="24000"/>
              </a:srgbClr>
            </a:outerShdw>
          </a:effectLst>
        </p:spPr>
        <p:txBody>
          <a:bodyPr/>
          <a:lstStyle/>
          <a:p>
            <a:r>
              <a:rPr lang="en-US"/>
              <a:t>Click icon to add picture</a:t>
            </a:r>
            <a:endParaRPr lang="en-US" dirty="0"/>
          </a:p>
        </p:txBody>
      </p:sp>
      <p:sp>
        <p:nvSpPr>
          <p:cNvPr id="16" name="Content Placeholder 23"/>
          <p:cNvSpPr>
            <a:spLocks noGrp="1"/>
          </p:cNvSpPr>
          <p:nvPr>
            <p:ph sz="quarter" idx="15" hasCustomPrompt="1"/>
          </p:nvPr>
        </p:nvSpPr>
        <p:spPr>
          <a:xfrm>
            <a:off x="6274353" y="316802"/>
            <a:ext cx="2578980" cy="184331"/>
          </a:xfrm>
        </p:spPr>
        <p:txBody>
          <a:bodyPr lIns="0" tIns="0" rIns="0" bIns="0">
            <a:normAutofit/>
          </a:bodyPr>
          <a:lstStyle>
            <a:lvl1pPr marL="0" indent="0" algn="r">
              <a:buNone/>
              <a:defRPr sz="1200" b="1" i="0" spc="100">
                <a:solidFill>
                  <a:schemeClr val="bg1"/>
                </a:solidFill>
                <a:latin typeface="Arial"/>
              </a:defRPr>
            </a:lvl1pPr>
          </a:lstStyle>
          <a:p>
            <a:pPr lvl="0"/>
            <a:r>
              <a:rPr lang="en-US" dirty="0"/>
              <a:t>Section X :: Title Here</a:t>
            </a:r>
          </a:p>
        </p:txBody>
      </p:sp>
      <p:sp>
        <p:nvSpPr>
          <p:cNvPr id="11" name="Picture Placeholder 8"/>
          <p:cNvSpPr>
            <a:spLocks noGrp="1"/>
          </p:cNvSpPr>
          <p:nvPr>
            <p:ph type="pic" sz="quarter" idx="16"/>
          </p:nvPr>
        </p:nvSpPr>
        <p:spPr>
          <a:xfrm>
            <a:off x="1149819" y="3449371"/>
            <a:ext cx="2286000" cy="2286000"/>
          </a:xfrm>
          <a:blipFill dpi="0" rotWithShape="1">
            <a:blip r:embed="rId5" cstate="email">
              <a:extLst>
                <a:ext uri="{28A0092B-C50C-407E-A947-70E740481C1C}">
                  <a14:useLocalDpi xmlns:a14="http://schemas.microsoft.com/office/drawing/2010/main" val="0"/>
                </a:ext>
              </a:extLst>
            </a:blip>
            <a:srcRect/>
            <a:tile tx="-273050" ty="292100" sx="100000" sy="100000" flip="none" algn="ctr"/>
          </a:blipFill>
          <a:ln w="44450" cap="sq" cmpd="sng">
            <a:solidFill>
              <a:schemeClr val="bg1"/>
            </a:solidFill>
            <a:miter lim="800000"/>
          </a:ln>
          <a:effectLst>
            <a:glow rad="50800">
              <a:schemeClr val="tx1">
                <a:lumMod val="50000"/>
                <a:lumOff val="50000"/>
                <a:alpha val="15000"/>
              </a:schemeClr>
            </a:glow>
            <a:outerShdw blurRad="114300" dist="31750" dir="2700000" algn="tl" rotWithShape="0">
              <a:srgbClr val="000000">
                <a:alpha val="24000"/>
              </a:srgbClr>
            </a:outerShdw>
          </a:effectLst>
        </p:spPr>
        <p:txBody>
          <a:bodyPr/>
          <a:lstStyle/>
          <a:p>
            <a:r>
              <a:rPr lang="en-US"/>
              <a:t>Click icon to add picture</a:t>
            </a:r>
            <a:endParaRPr lang="en-US" dirty="0"/>
          </a:p>
        </p:txBody>
      </p:sp>
      <p:pic>
        <p:nvPicPr>
          <p:cNvPr id="12" name="Picture 11">
            <a:extLst>
              <a:ext uri="{FF2B5EF4-FFF2-40B4-BE49-F238E27FC236}">
                <a16:creationId xmlns:a16="http://schemas.microsoft.com/office/drawing/2014/main" id="{CDF8C834-B6DF-45C0-AA9A-D0D7F373045B}"/>
              </a:ext>
            </a:extLst>
          </p:cNvPr>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459470" y="-54880"/>
            <a:ext cx="1465024" cy="813902"/>
          </a:xfrm>
          <a:prstGeom prst="rect">
            <a:avLst/>
          </a:prstGeom>
        </p:spPr>
      </p:pic>
    </p:spTree>
    <p:extLst>
      <p:ext uri="{BB962C8B-B14F-4D97-AF65-F5344CB8AC3E}">
        <p14:creationId xmlns:p14="http://schemas.microsoft.com/office/powerpoint/2010/main" val="7857093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text-Photo Left-3">
    <p:spTree>
      <p:nvGrpSpPr>
        <p:cNvPr id="1" name=""/>
        <p:cNvGrpSpPr/>
        <p:nvPr/>
      </p:nvGrpSpPr>
      <p:grpSpPr>
        <a:xfrm>
          <a:off x="0" y="0"/>
          <a:ext cx="0" cy="0"/>
          <a:chOff x="0" y="0"/>
          <a:chExt cx="0" cy="0"/>
        </a:xfrm>
      </p:grpSpPr>
      <p:sp>
        <p:nvSpPr>
          <p:cNvPr id="15" name="Picture Placeholder 14"/>
          <p:cNvSpPr>
            <a:spLocks noGrp="1" noChangeAspect="1"/>
          </p:cNvSpPr>
          <p:nvPr>
            <p:ph type="pic" sz="quarter" idx="16"/>
          </p:nvPr>
        </p:nvSpPr>
        <p:spPr>
          <a:xfrm>
            <a:off x="452339" y="1314395"/>
            <a:ext cx="3383280" cy="3383280"/>
          </a:xfrm>
          <a:blipFill rotWithShape="1">
            <a:blip r:embed="rId2">
              <a:extLst>
                <a:ext uri="{28A0092B-C50C-407E-A947-70E740481C1C}">
                  <a14:useLocalDpi xmlns:a14="http://schemas.microsoft.com/office/drawing/2010/main" val="0"/>
                </a:ext>
              </a:extLst>
            </a:blip>
            <a:stretch>
              <a:fillRect/>
            </a:stretch>
          </a:blipFill>
          <a:ln>
            <a:solidFill>
              <a:schemeClr val="bg1"/>
            </a:solidFill>
          </a:ln>
          <a:effectLst>
            <a:outerShdw blurRad="114300" dist="31750" dir="2700000" algn="tl" rotWithShape="0">
              <a:srgbClr val="000000">
                <a:alpha val="24000"/>
              </a:srgbClr>
            </a:outerShdw>
          </a:effectLst>
        </p:spPr>
        <p:txBody>
          <a:bodyPr/>
          <a:lstStyle/>
          <a:p>
            <a:r>
              <a:rPr lang="en-US"/>
              <a:t>Click icon to add picture</a:t>
            </a:r>
            <a:endParaRPr lang="en-US" dirty="0"/>
          </a:p>
        </p:txBody>
      </p:sp>
      <p:pic>
        <p:nvPicPr>
          <p:cNvPr id="21" name="Picture 2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6590951"/>
            <a:ext cx="9144000" cy="276441"/>
          </a:xfrm>
          <a:prstGeom prst="rect">
            <a:avLst/>
          </a:prstGeom>
        </p:spPr>
      </p:pic>
      <p:pic>
        <p:nvPicPr>
          <p:cNvPr id="10" name="Picture 9" descr="Wellfinity PPT header bkg.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0" y="0"/>
            <a:ext cx="9144000" cy="759023"/>
          </a:xfrm>
          <a:prstGeom prst="rect">
            <a:avLst/>
          </a:prstGeom>
        </p:spPr>
      </p:pic>
      <p:sp>
        <p:nvSpPr>
          <p:cNvPr id="2" name="Title 1"/>
          <p:cNvSpPr>
            <a:spLocks noGrp="1"/>
          </p:cNvSpPr>
          <p:nvPr>
            <p:ph type="title" hasCustomPrompt="1"/>
          </p:nvPr>
        </p:nvSpPr>
        <p:spPr>
          <a:xfrm>
            <a:off x="4276737" y="1847812"/>
            <a:ext cx="4442045" cy="643909"/>
          </a:xfrm>
        </p:spPr>
        <p:txBody>
          <a:bodyPr>
            <a:normAutofit/>
          </a:bodyPr>
          <a:lstStyle>
            <a:lvl1pPr algn="l">
              <a:defRPr sz="3300" b="1" i="0" kern="900" spc="30">
                <a:latin typeface="+mj-lt"/>
              </a:defRPr>
            </a:lvl1pPr>
          </a:lstStyle>
          <a:p>
            <a:r>
              <a:rPr lang="en-US" dirty="0"/>
              <a:t>Click to edit title</a:t>
            </a:r>
          </a:p>
        </p:txBody>
      </p:sp>
      <p:sp>
        <p:nvSpPr>
          <p:cNvPr id="19" name="Text Placeholder 18"/>
          <p:cNvSpPr>
            <a:spLocks noGrp="1"/>
          </p:cNvSpPr>
          <p:nvPr>
            <p:ph type="body" sz="quarter" idx="13" hasCustomPrompt="1"/>
          </p:nvPr>
        </p:nvSpPr>
        <p:spPr>
          <a:xfrm>
            <a:off x="4661799" y="2491721"/>
            <a:ext cx="4056983" cy="3305455"/>
          </a:xfrm>
        </p:spPr>
        <p:txBody>
          <a:bodyPr lIns="0" tIns="0" rIns="0" bIns="0">
            <a:normAutofit/>
          </a:bodyPr>
          <a:lstStyle>
            <a:lvl1pPr>
              <a:defRPr sz="2100" spc="130"/>
            </a:lvl1pPr>
          </a:lstStyle>
          <a:p>
            <a:pPr lvl="0"/>
            <a:r>
              <a:rPr lang="en-US" dirty="0"/>
              <a:t>Click to edit text</a:t>
            </a:r>
          </a:p>
        </p:txBody>
      </p:sp>
      <p:sp>
        <p:nvSpPr>
          <p:cNvPr id="16" name="Content Placeholder 23"/>
          <p:cNvSpPr>
            <a:spLocks noGrp="1"/>
          </p:cNvSpPr>
          <p:nvPr>
            <p:ph sz="quarter" idx="15" hasCustomPrompt="1"/>
          </p:nvPr>
        </p:nvSpPr>
        <p:spPr>
          <a:xfrm>
            <a:off x="6274353" y="316802"/>
            <a:ext cx="2578980" cy="184331"/>
          </a:xfrm>
        </p:spPr>
        <p:txBody>
          <a:bodyPr lIns="0" tIns="0" rIns="0" bIns="0">
            <a:normAutofit/>
          </a:bodyPr>
          <a:lstStyle>
            <a:lvl1pPr marL="0" indent="0" algn="r">
              <a:buNone/>
              <a:defRPr sz="1200" b="1" i="0" spc="100">
                <a:solidFill>
                  <a:schemeClr val="bg1"/>
                </a:solidFill>
                <a:latin typeface="Arial"/>
              </a:defRPr>
            </a:lvl1pPr>
          </a:lstStyle>
          <a:p>
            <a:pPr lvl="0"/>
            <a:r>
              <a:rPr lang="en-US" dirty="0"/>
              <a:t>Section X :: Title Here</a:t>
            </a:r>
          </a:p>
        </p:txBody>
      </p:sp>
      <p:pic>
        <p:nvPicPr>
          <p:cNvPr id="11" name="Picture 10">
            <a:extLst>
              <a:ext uri="{FF2B5EF4-FFF2-40B4-BE49-F238E27FC236}">
                <a16:creationId xmlns:a16="http://schemas.microsoft.com/office/drawing/2014/main" id="{E9FD1BA3-E5E8-42FB-A24C-8F8474D70245}"/>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459470" y="-54880"/>
            <a:ext cx="1465024" cy="813902"/>
          </a:xfrm>
          <a:prstGeom prst="rect">
            <a:avLst/>
          </a:prstGeom>
        </p:spPr>
      </p:pic>
    </p:spTree>
    <p:extLst>
      <p:ext uri="{BB962C8B-B14F-4D97-AF65-F5344CB8AC3E}">
        <p14:creationId xmlns:p14="http://schemas.microsoft.com/office/powerpoint/2010/main" val="41706482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p:bg>
      <p:bgPr>
        <a:gradFill flip="none" rotWithShape="1">
          <a:gsLst>
            <a:gs pos="100000">
              <a:srgbClr val="9F0D24"/>
            </a:gs>
            <a:gs pos="56000">
              <a:srgbClr val="C10E25"/>
            </a:gs>
          </a:gsLst>
          <a:lin ang="5400000" scaled="0"/>
          <a:tileRect/>
        </a:gradFill>
        <a:effectLst/>
      </p:bgPr>
    </p:bg>
    <p:spTree>
      <p:nvGrpSpPr>
        <p:cNvPr id="1" name=""/>
        <p:cNvGrpSpPr/>
        <p:nvPr/>
      </p:nvGrpSpPr>
      <p:grpSpPr>
        <a:xfrm>
          <a:off x="0" y="0"/>
          <a:ext cx="0" cy="0"/>
          <a:chOff x="0" y="0"/>
          <a:chExt cx="0" cy="0"/>
        </a:xfrm>
      </p:grpSpPr>
      <p:sp>
        <p:nvSpPr>
          <p:cNvPr id="4" name="TextBox 3"/>
          <p:cNvSpPr txBox="1"/>
          <p:nvPr userDrawn="1"/>
        </p:nvSpPr>
        <p:spPr>
          <a:xfrm>
            <a:off x="0" y="2904718"/>
            <a:ext cx="9144000" cy="1015663"/>
          </a:xfrm>
          <a:prstGeom prst="rect">
            <a:avLst/>
          </a:prstGeom>
          <a:noFill/>
        </p:spPr>
        <p:txBody>
          <a:bodyPr wrap="square" rtlCol="0">
            <a:spAutoFit/>
          </a:bodyPr>
          <a:lstStyle/>
          <a:p>
            <a:pPr algn="ctr"/>
            <a:r>
              <a:rPr lang="en-US" sz="6000" spc="140" dirty="0">
                <a:solidFill>
                  <a:schemeClr val="bg1"/>
                </a:solidFill>
              </a:rPr>
              <a:t>Thank</a:t>
            </a:r>
            <a:r>
              <a:rPr lang="en-US" sz="6000" spc="140" baseline="0" dirty="0">
                <a:solidFill>
                  <a:schemeClr val="bg1"/>
                </a:solidFill>
              </a:rPr>
              <a:t> you</a:t>
            </a:r>
            <a:endParaRPr lang="en-US" sz="6000" spc="140" dirty="0">
              <a:solidFill>
                <a:schemeClr val="bg1"/>
              </a:solidFill>
            </a:endParaRPr>
          </a:p>
        </p:txBody>
      </p:sp>
      <p:pic>
        <p:nvPicPr>
          <p:cNvPr id="5" name="Picture 4">
            <a:extLst>
              <a:ext uri="{FF2B5EF4-FFF2-40B4-BE49-F238E27FC236}">
                <a16:creationId xmlns:a16="http://schemas.microsoft.com/office/drawing/2014/main" id="{54723D1F-5BEF-4C12-A109-85C4354DC69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3776561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1">
    <p:spTree>
      <p:nvGrpSpPr>
        <p:cNvPr id="1" name=""/>
        <p:cNvGrpSpPr/>
        <p:nvPr/>
      </p:nvGrpSpPr>
      <p:grpSpPr>
        <a:xfrm>
          <a:off x="0" y="0"/>
          <a:ext cx="0" cy="0"/>
          <a:chOff x="0" y="0"/>
          <a:chExt cx="0" cy="0"/>
        </a:xfrm>
      </p:grpSpPr>
      <p:pic>
        <p:nvPicPr>
          <p:cNvPr id="35" name="Picture 34"/>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17491"/>
            <a:ext cx="4146935" cy="6875492"/>
          </a:xfrm>
          <a:prstGeom prst="rect">
            <a:avLst/>
          </a:prstGeom>
        </p:spPr>
      </p:pic>
      <p:sp>
        <p:nvSpPr>
          <p:cNvPr id="15" name="Rectangle 14"/>
          <p:cNvSpPr/>
          <p:nvPr userDrawn="1"/>
        </p:nvSpPr>
        <p:spPr>
          <a:xfrm>
            <a:off x="4186506" y="0"/>
            <a:ext cx="4957494" cy="6858000"/>
          </a:xfrm>
          <a:prstGeom prst="rect">
            <a:avLst/>
          </a:prstGeom>
          <a:gradFill>
            <a:gsLst>
              <a:gs pos="0">
                <a:srgbClr val="9F0D24"/>
              </a:gs>
              <a:gs pos="46000">
                <a:srgbClr val="C10E25"/>
              </a:gs>
            </a:gsLst>
          </a:gradFill>
          <a:ln>
            <a:solidFill>
              <a:srgbClr val="CE1425"/>
            </a:solidFill>
          </a:ln>
          <a:effectLst>
            <a:outerShdw blurRad="234950" dist="25400" dir="10440000" algn="br" rotWithShape="0">
              <a:prstClr val="black">
                <a:alpha val="4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noFill/>
            </a:endParaRPr>
          </a:p>
        </p:txBody>
      </p:sp>
      <p:sp>
        <p:nvSpPr>
          <p:cNvPr id="14" name="Rectangle 13"/>
          <p:cNvSpPr/>
          <p:nvPr userDrawn="1"/>
        </p:nvSpPr>
        <p:spPr>
          <a:xfrm>
            <a:off x="4149632" y="-17492"/>
            <a:ext cx="100584" cy="6882357"/>
          </a:xfrm>
          <a:prstGeom prst="rect">
            <a:avLst/>
          </a:prstGeom>
          <a:solidFill>
            <a:srgbClr val="9E112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noFill/>
              </a:ln>
              <a:noFill/>
            </a:endParaRPr>
          </a:p>
        </p:txBody>
      </p:sp>
      <p:sp>
        <p:nvSpPr>
          <p:cNvPr id="30" name="Text Placeholder 26"/>
          <p:cNvSpPr>
            <a:spLocks noGrp="1"/>
          </p:cNvSpPr>
          <p:nvPr>
            <p:ph type="body" sz="quarter" idx="17" hasCustomPrompt="1"/>
          </p:nvPr>
        </p:nvSpPr>
        <p:spPr>
          <a:xfrm>
            <a:off x="4252913" y="4781203"/>
            <a:ext cx="4816475" cy="344406"/>
          </a:xfrm>
        </p:spPr>
        <p:txBody>
          <a:bodyPr lIns="0" tIns="0" rIns="0" bIns="0">
            <a:normAutofit/>
          </a:bodyPr>
          <a:lstStyle>
            <a:lvl1pPr marL="0" indent="0" algn="ctr">
              <a:buNone/>
              <a:defRPr sz="1600" spc="140" baseline="0">
                <a:solidFill>
                  <a:schemeClr val="bg1"/>
                </a:solidFill>
              </a:defRPr>
            </a:lvl1pPr>
          </a:lstStyle>
          <a:p>
            <a:pPr lvl="0"/>
            <a:r>
              <a:rPr lang="en-US" dirty="0"/>
              <a:t>Presentation Title Here</a:t>
            </a:r>
          </a:p>
        </p:txBody>
      </p:sp>
      <p:sp>
        <p:nvSpPr>
          <p:cNvPr id="31" name="Text Placeholder 28"/>
          <p:cNvSpPr>
            <a:spLocks noGrp="1"/>
          </p:cNvSpPr>
          <p:nvPr>
            <p:ph type="body" sz="quarter" idx="18" hasCustomPrompt="1"/>
          </p:nvPr>
        </p:nvSpPr>
        <p:spPr>
          <a:xfrm>
            <a:off x="4252913" y="5178078"/>
            <a:ext cx="4816475" cy="290512"/>
          </a:xfrm>
        </p:spPr>
        <p:txBody>
          <a:bodyPr lIns="0" tIns="0" rIns="0" bIns="0">
            <a:normAutofit/>
          </a:bodyPr>
          <a:lstStyle>
            <a:lvl1pPr marL="0" indent="0" algn="ctr">
              <a:buNone/>
              <a:defRPr sz="1200" spc="140" baseline="0">
                <a:solidFill>
                  <a:schemeClr val="bg1"/>
                </a:solidFill>
              </a:defRPr>
            </a:lvl1pPr>
          </a:lstStyle>
          <a:p>
            <a:pPr lvl="0"/>
            <a:r>
              <a:rPr lang="en-US" dirty="0"/>
              <a:t>Month XX, 20XX</a:t>
            </a:r>
          </a:p>
        </p:txBody>
      </p:sp>
      <p:pic>
        <p:nvPicPr>
          <p:cNvPr id="8" name="Picture 7">
            <a:extLst>
              <a:ext uri="{FF2B5EF4-FFF2-40B4-BE49-F238E27FC236}">
                <a16:creationId xmlns:a16="http://schemas.microsoft.com/office/drawing/2014/main" id="{9B2C81C5-69B8-4780-91F2-0342E655EF25}"/>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520219" y="1998923"/>
            <a:ext cx="4272908" cy="2373837"/>
          </a:xfrm>
          <a:prstGeom prst="rect">
            <a:avLst/>
          </a:prstGeom>
          <a:effectLst>
            <a:glow rad="101600">
              <a:srgbClr val="B8112B">
                <a:alpha val="9000"/>
              </a:srgbClr>
            </a:glow>
          </a:effectLst>
        </p:spPr>
      </p:pic>
    </p:spTree>
    <p:extLst>
      <p:ext uri="{BB962C8B-B14F-4D97-AF65-F5344CB8AC3E}">
        <p14:creationId xmlns:p14="http://schemas.microsoft.com/office/powerpoint/2010/main" val="1801457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age 2">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5314"/>
            <a:ext cx="4146936" cy="6858000"/>
          </a:xfrm>
          <a:prstGeom prst="rect">
            <a:avLst/>
          </a:prstGeom>
        </p:spPr>
      </p:pic>
      <p:sp>
        <p:nvSpPr>
          <p:cNvPr id="4" name="Slide Number Placeholder 3"/>
          <p:cNvSpPr>
            <a:spLocks noGrp="1"/>
          </p:cNvSpPr>
          <p:nvPr>
            <p:ph type="sldNum" sz="quarter" idx="12"/>
          </p:nvPr>
        </p:nvSpPr>
        <p:spPr/>
        <p:txBody>
          <a:bodyPr/>
          <a:lstStyle/>
          <a:p>
            <a:fld id="{AA5B202D-022C-AC48-B1BD-AA5711EFB125}" type="slidenum">
              <a:rPr lang="en-US" smtClean="0"/>
              <a:t>‹#›</a:t>
            </a:fld>
            <a:endParaRPr lang="en-US"/>
          </a:p>
        </p:txBody>
      </p:sp>
      <p:sp>
        <p:nvSpPr>
          <p:cNvPr id="15" name="Rectangle 14"/>
          <p:cNvSpPr/>
          <p:nvPr userDrawn="1"/>
        </p:nvSpPr>
        <p:spPr>
          <a:xfrm>
            <a:off x="4186506" y="0"/>
            <a:ext cx="4957494" cy="6858000"/>
          </a:xfrm>
          <a:prstGeom prst="rect">
            <a:avLst/>
          </a:prstGeom>
          <a:gradFill>
            <a:gsLst>
              <a:gs pos="0">
                <a:srgbClr val="9F0D24"/>
              </a:gs>
              <a:gs pos="46000">
                <a:srgbClr val="C10E25"/>
              </a:gs>
            </a:gsLst>
          </a:gradFill>
          <a:ln>
            <a:solidFill>
              <a:srgbClr val="CE1425"/>
            </a:solidFill>
          </a:ln>
          <a:effectLst>
            <a:outerShdw blurRad="234950" dist="25400" dir="10440000" algn="br" rotWithShape="0">
              <a:prstClr val="black">
                <a:alpha val="4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noFill/>
            </a:endParaRPr>
          </a:p>
        </p:txBody>
      </p:sp>
      <p:sp>
        <p:nvSpPr>
          <p:cNvPr id="14" name="Rectangle 13"/>
          <p:cNvSpPr/>
          <p:nvPr userDrawn="1"/>
        </p:nvSpPr>
        <p:spPr>
          <a:xfrm>
            <a:off x="4149632" y="-17492"/>
            <a:ext cx="100584" cy="6882357"/>
          </a:xfrm>
          <a:prstGeom prst="rect">
            <a:avLst/>
          </a:prstGeom>
          <a:solidFill>
            <a:srgbClr val="9E112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noFill/>
              </a:ln>
              <a:noFill/>
            </a:endParaRPr>
          </a:p>
        </p:txBody>
      </p:sp>
      <p:sp>
        <p:nvSpPr>
          <p:cNvPr id="10" name="Text Placeholder 26"/>
          <p:cNvSpPr>
            <a:spLocks noGrp="1"/>
          </p:cNvSpPr>
          <p:nvPr>
            <p:ph type="body" sz="quarter" idx="17" hasCustomPrompt="1"/>
          </p:nvPr>
        </p:nvSpPr>
        <p:spPr>
          <a:xfrm>
            <a:off x="4252913" y="4781203"/>
            <a:ext cx="4816475" cy="344406"/>
          </a:xfrm>
        </p:spPr>
        <p:txBody>
          <a:bodyPr lIns="0" tIns="0" rIns="0" bIns="0">
            <a:normAutofit/>
          </a:bodyPr>
          <a:lstStyle>
            <a:lvl1pPr marL="0" indent="0" algn="ctr">
              <a:buNone/>
              <a:defRPr sz="1600" spc="140" baseline="0">
                <a:solidFill>
                  <a:schemeClr val="bg1"/>
                </a:solidFill>
              </a:defRPr>
            </a:lvl1pPr>
          </a:lstStyle>
          <a:p>
            <a:pPr lvl="0"/>
            <a:r>
              <a:rPr lang="en-US" dirty="0"/>
              <a:t>Presentation Title Here</a:t>
            </a:r>
          </a:p>
        </p:txBody>
      </p:sp>
      <p:sp>
        <p:nvSpPr>
          <p:cNvPr id="11" name="Text Placeholder 28"/>
          <p:cNvSpPr>
            <a:spLocks noGrp="1"/>
          </p:cNvSpPr>
          <p:nvPr>
            <p:ph type="body" sz="quarter" idx="18" hasCustomPrompt="1"/>
          </p:nvPr>
        </p:nvSpPr>
        <p:spPr>
          <a:xfrm>
            <a:off x="4252913" y="5178078"/>
            <a:ext cx="4816475" cy="290512"/>
          </a:xfrm>
        </p:spPr>
        <p:txBody>
          <a:bodyPr lIns="0" tIns="0" rIns="0" bIns="0">
            <a:normAutofit/>
          </a:bodyPr>
          <a:lstStyle>
            <a:lvl1pPr marL="0" indent="0" algn="ctr">
              <a:buNone/>
              <a:defRPr sz="1200" spc="140" baseline="0">
                <a:solidFill>
                  <a:schemeClr val="bg1"/>
                </a:solidFill>
              </a:defRPr>
            </a:lvl1pPr>
          </a:lstStyle>
          <a:p>
            <a:pPr lvl="0"/>
            <a:r>
              <a:rPr lang="en-US" dirty="0"/>
              <a:t>Month XX, 20XX</a:t>
            </a:r>
          </a:p>
        </p:txBody>
      </p:sp>
      <p:pic>
        <p:nvPicPr>
          <p:cNvPr id="12" name="Picture 11">
            <a:extLst>
              <a:ext uri="{FF2B5EF4-FFF2-40B4-BE49-F238E27FC236}">
                <a16:creationId xmlns:a16="http://schemas.microsoft.com/office/drawing/2014/main" id="{9DF3A201-A7F4-4657-9E44-57158C0BE534}"/>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520219" y="1998923"/>
            <a:ext cx="4272908" cy="2373837"/>
          </a:xfrm>
          <a:prstGeom prst="rect">
            <a:avLst/>
          </a:prstGeom>
          <a:effectLst>
            <a:glow rad="101600">
              <a:srgbClr val="B8112B">
                <a:alpha val="9000"/>
              </a:srgbClr>
            </a:glow>
          </a:effectLst>
        </p:spPr>
      </p:pic>
    </p:spTree>
    <p:extLst>
      <p:ext uri="{BB962C8B-B14F-4D97-AF65-F5344CB8AC3E}">
        <p14:creationId xmlns:p14="http://schemas.microsoft.com/office/powerpoint/2010/main" val="3251592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age 3">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12441"/>
            <a:ext cx="4146935" cy="6881074"/>
          </a:xfrm>
          <a:prstGeom prst="rect">
            <a:avLst/>
          </a:prstGeom>
        </p:spPr>
      </p:pic>
      <p:sp>
        <p:nvSpPr>
          <p:cNvPr id="4" name="Slide Number Placeholder 3"/>
          <p:cNvSpPr>
            <a:spLocks noGrp="1"/>
          </p:cNvSpPr>
          <p:nvPr>
            <p:ph type="sldNum" sz="quarter" idx="12"/>
          </p:nvPr>
        </p:nvSpPr>
        <p:spPr/>
        <p:txBody>
          <a:bodyPr/>
          <a:lstStyle/>
          <a:p>
            <a:fld id="{AA5B202D-022C-AC48-B1BD-AA5711EFB125}" type="slidenum">
              <a:rPr lang="en-US" smtClean="0"/>
              <a:t>‹#›</a:t>
            </a:fld>
            <a:endParaRPr lang="en-US"/>
          </a:p>
        </p:txBody>
      </p:sp>
      <p:sp>
        <p:nvSpPr>
          <p:cNvPr id="15" name="Rectangle 14"/>
          <p:cNvSpPr/>
          <p:nvPr userDrawn="1"/>
        </p:nvSpPr>
        <p:spPr>
          <a:xfrm>
            <a:off x="4186506" y="0"/>
            <a:ext cx="4957494" cy="6858000"/>
          </a:xfrm>
          <a:prstGeom prst="rect">
            <a:avLst/>
          </a:prstGeom>
          <a:gradFill>
            <a:gsLst>
              <a:gs pos="0">
                <a:srgbClr val="9F0D24"/>
              </a:gs>
              <a:gs pos="46000">
                <a:srgbClr val="C10E25"/>
              </a:gs>
            </a:gsLst>
          </a:gradFill>
          <a:ln>
            <a:solidFill>
              <a:srgbClr val="CE1425"/>
            </a:solidFill>
          </a:ln>
          <a:effectLst>
            <a:outerShdw blurRad="234950" dist="25400" dir="10440000" algn="br" rotWithShape="0">
              <a:prstClr val="black">
                <a:alpha val="4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noFill/>
            </a:endParaRPr>
          </a:p>
        </p:txBody>
      </p:sp>
      <p:sp>
        <p:nvSpPr>
          <p:cNvPr id="14" name="Rectangle 13"/>
          <p:cNvSpPr/>
          <p:nvPr userDrawn="1"/>
        </p:nvSpPr>
        <p:spPr>
          <a:xfrm>
            <a:off x="4149632" y="-17492"/>
            <a:ext cx="100584" cy="6882357"/>
          </a:xfrm>
          <a:prstGeom prst="rect">
            <a:avLst/>
          </a:prstGeom>
          <a:solidFill>
            <a:srgbClr val="9E112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noFill/>
              </a:ln>
              <a:noFill/>
            </a:endParaRPr>
          </a:p>
        </p:txBody>
      </p:sp>
      <p:sp>
        <p:nvSpPr>
          <p:cNvPr id="10" name="Text Placeholder 26"/>
          <p:cNvSpPr>
            <a:spLocks noGrp="1"/>
          </p:cNvSpPr>
          <p:nvPr>
            <p:ph type="body" sz="quarter" idx="17" hasCustomPrompt="1"/>
          </p:nvPr>
        </p:nvSpPr>
        <p:spPr>
          <a:xfrm>
            <a:off x="4252913" y="4781203"/>
            <a:ext cx="4816475" cy="344406"/>
          </a:xfrm>
        </p:spPr>
        <p:txBody>
          <a:bodyPr lIns="0" tIns="0" rIns="0" bIns="0">
            <a:normAutofit/>
          </a:bodyPr>
          <a:lstStyle>
            <a:lvl1pPr marL="0" indent="0" algn="ctr">
              <a:buNone/>
              <a:defRPr sz="1600" spc="140" baseline="0">
                <a:solidFill>
                  <a:schemeClr val="bg1"/>
                </a:solidFill>
              </a:defRPr>
            </a:lvl1pPr>
          </a:lstStyle>
          <a:p>
            <a:pPr lvl="0"/>
            <a:r>
              <a:rPr lang="en-US" dirty="0"/>
              <a:t>Presentation Title Here</a:t>
            </a:r>
          </a:p>
        </p:txBody>
      </p:sp>
      <p:sp>
        <p:nvSpPr>
          <p:cNvPr id="11" name="Text Placeholder 28"/>
          <p:cNvSpPr>
            <a:spLocks noGrp="1"/>
          </p:cNvSpPr>
          <p:nvPr>
            <p:ph type="body" sz="quarter" idx="18" hasCustomPrompt="1"/>
          </p:nvPr>
        </p:nvSpPr>
        <p:spPr>
          <a:xfrm>
            <a:off x="4252913" y="5178078"/>
            <a:ext cx="4816475" cy="290512"/>
          </a:xfrm>
        </p:spPr>
        <p:txBody>
          <a:bodyPr lIns="0" tIns="0" rIns="0" bIns="0">
            <a:normAutofit/>
          </a:bodyPr>
          <a:lstStyle>
            <a:lvl1pPr marL="0" indent="0" algn="ctr">
              <a:buNone/>
              <a:defRPr sz="1200" spc="140" baseline="0">
                <a:solidFill>
                  <a:schemeClr val="bg1"/>
                </a:solidFill>
              </a:defRPr>
            </a:lvl1pPr>
          </a:lstStyle>
          <a:p>
            <a:pPr lvl="0"/>
            <a:r>
              <a:rPr lang="en-US" dirty="0"/>
              <a:t>Month XX, 20XX</a:t>
            </a:r>
          </a:p>
        </p:txBody>
      </p:sp>
      <p:pic>
        <p:nvPicPr>
          <p:cNvPr id="12" name="Picture 11">
            <a:extLst>
              <a:ext uri="{FF2B5EF4-FFF2-40B4-BE49-F238E27FC236}">
                <a16:creationId xmlns:a16="http://schemas.microsoft.com/office/drawing/2014/main" id="{61DAC5C7-8E14-4D33-A851-3DD2A0D76078}"/>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520219" y="1998923"/>
            <a:ext cx="4272908" cy="2373837"/>
          </a:xfrm>
          <a:prstGeom prst="rect">
            <a:avLst/>
          </a:prstGeom>
          <a:effectLst>
            <a:glow rad="101600">
              <a:srgbClr val="B8112B">
                <a:alpha val="9000"/>
              </a:srgbClr>
            </a:glow>
          </a:effectLst>
        </p:spPr>
      </p:pic>
    </p:spTree>
    <p:extLst>
      <p:ext uri="{BB962C8B-B14F-4D97-AF65-F5344CB8AC3E}">
        <p14:creationId xmlns:p14="http://schemas.microsoft.com/office/powerpoint/2010/main" val="3840363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Title 1">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7" name="Rectangle 6"/>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485100"/>
            <a:ext cx="8229600" cy="815536"/>
          </a:xfrm>
        </p:spPr>
        <p:txBody>
          <a:bodyPr/>
          <a:lstStyle>
            <a:lvl1pPr>
              <a:defRPr kern="1200" spc="70">
                <a:solidFill>
                  <a:srgbClr val="666666"/>
                </a:solidFill>
                <a:latin typeface="Arial"/>
              </a:defRPr>
            </a:lvl1pPr>
          </a:lstStyle>
          <a:p>
            <a:r>
              <a:rPr lang="en-US" dirty="0"/>
              <a:t>Click to Edit Title</a:t>
            </a: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2593264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Title 2">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1" name="Rectangle 10"/>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485100"/>
            <a:ext cx="8229600" cy="815536"/>
          </a:xfrm>
        </p:spPr>
        <p:txBody>
          <a:bodyPr/>
          <a:lstStyle>
            <a:lvl1pPr>
              <a:defRPr kern="1200" spc="70">
                <a:solidFill>
                  <a:srgbClr val="666666"/>
                </a:solidFill>
                <a:latin typeface="Arial"/>
              </a:defRPr>
            </a:lvl1pPr>
          </a:lstStyle>
          <a:p>
            <a:r>
              <a:rPr lang="en-US" dirty="0"/>
              <a:t>Click to Edit Title</a:t>
            </a:r>
          </a:p>
        </p:txBody>
      </p:sp>
      <p:pic>
        <p:nvPicPr>
          <p:cNvPr id="7" name="Picture 6">
            <a:extLst>
              <a:ext uri="{FF2B5EF4-FFF2-40B4-BE49-F238E27FC236}">
                <a16:creationId xmlns:a16="http://schemas.microsoft.com/office/drawing/2014/main" id="{6D3DF4F7-26A6-4702-BEFD-19C7A9399DE8}"/>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3987029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Title 3">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0" name="Rectangle 9"/>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485100"/>
            <a:ext cx="8229600" cy="815536"/>
          </a:xfrm>
        </p:spPr>
        <p:txBody>
          <a:bodyPr/>
          <a:lstStyle>
            <a:lvl1pPr>
              <a:defRPr kern="1200" spc="70">
                <a:solidFill>
                  <a:srgbClr val="666666"/>
                </a:solidFill>
                <a:latin typeface="Arial"/>
              </a:defRPr>
            </a:lvl1pPr>
          </a:lstStyle>
          <a:p>
            <a:r>
              <a:rPr lang="en-US" dirty="0"/>
              <a:t>Click to Edit Title</a:t>
            </a:r>
          </a:p>
        </p:txBody>
      </p:sp>
      <p:pic>
        <p:nvPicPr>
          <p:cNvPr id="8" name="Picture 7">
            <a:extLst>
              <a:ext uri="{FF2B5EF4-FFF2-40B4-BE49-F238E27FC236}">
                <a16:creationId xmlns:a16="http://schemas.microsoft.com/office/drawing/2014/main" id="{76313BE4-AB1C-45F6-9FB8-AB496687203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1819302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4">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3" name="Rectangle 12"/>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457200" y="4485100"/>
            <a:ext cx="8229600" cy="815536"/>
          </a:xfrm>
        </p:spPr>
        <p:txBody>
          <a:bodyPr/>
          <a:lstStyle>
            <a:lvl1pPr>
              <a:defRPr kern="1200" spc="70">
                <a:solidFill>
                  <a:srgbClr val="666666"/>
                </a:solidFill>
                <a:latin typeface="Arial"/>
              </a:defRPr>
            </a:lvl1pPr>
          </a:lstStyle>
          <a:p>
            <a:r>
              <a:rPr lang="en-US" dirty="0"/>
              <a:t>Click to Edit Title</a:t>
            </a:r>
          </a:p>
        </p:txBody>
      </p:sp>
      <p:pic>
        <p:nvPicPr>
          <p:cNvPr id="7" name="Picture 6">
            <a:extLst>
              <a:ext uri="{FF2B5EF4-FFF2-40B4-BE49-F238E27FC236}">
                <a16:creationId xmlns:a16="http://schemas.microsoft.com/office/drawing/2014/main" id="{F0567BA1-A351-444D-B423-AE47B7D0796D}"/>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94474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sz="2000" kern="900" spc="140" dirty="0"/>
              <a:t>Click to edit text</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E198A6-0725-B946-B0A0-92B3EF3E9E73}" type="datetimeFigureOut">
              <a:rPr lang="en-US" smtClean="0"/>
              <a:t>8/30/2021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5B202D-022C-AC48-B1BD-AA5711EFB125}" type="slidenum">
              <a:rPr lang="en-US" smtClean="0"/>
              <a:t>‹#›</a:t>
            </a:fld>
            <a:endParaRPr lang="en-US"/>
          </a:p>
        </p:txBody>
      </p:sp>
    </p:spTree>
    <p:extLst>
      <p:ext uri="{BB962C8B-B14F-4D97-AF65-F5344CB8AC3E}">
        <p14:creationId xmlns:p14="http://schemas.microsoft.com/office/powerpoint/2010/main" val="7434731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228600" indent="-228600" algn="l" defTabSz="228600" rtl="0" eaLnBrk="1" latinLnBrk="0" hangingPunct="1">
        <a:spcBef>
          <a:spcPct val="20000"/>
        </a:spcBef>
        <a:buClr>
          <a:srgbClr val="C10E25"/>
        </a:buClr>
        <a:buFont typeface="Arial"/>
        <a:buChar char="•"/>
        <a:defRPr sz="2100" kern="1200" baseline="0">
          <a:solidFill>
            <a:schemeClr val="tx1"/>
          </a:solidFill>
          <a:latin typeface="+mn-lt"/>
          <a:ea typeface="+mn-ea"/>
          <a:cs typeface="+mn-cs"/>
        </a:defRPr>
      </a:lvl1pPr>
      <a:lvl2pPr marL="640080" indent="-228600" algn="l" defTabSz="457200" rtl="0" eaLnBrk="1" latinLnBrk="0" hangingPunct="1">
        <a:spcBef>
          <a:spcPts val="500"/>
        </a:spcBef>
        <a:buSzPct val="100000"/>
        <a:buFont typeface="Arial"/>
        <a:buChar char="–"/>
        <a:defRPr sz="1600" kern="1200" spc="120">
          <a:solidFill>
            <a:schemeClr val="tx1"/>
          </a:solidFill>
          <a:latin typeface="+mn-lt"/>
          <a:ea typeface="+mn-ea"/>
          <a:cs typeface="+mn-cs"/>
        </a:defRPr>
      </a:lvl2pPr>
      <a:lvl3pPr marL="1033272" indent="-137160" algn="l" defTabSz="457200" rtl="0" eaLnBrk="1" latinLnBrk="0" hangingPunct="1">
        <a:spcBef>
          <a:spcPts val="500"/>
        </a:spcBef>
        <a:buFont typeface="Arial"/>
        <a:buChar char="•"/>
        <a:defRPr sz="1500" kern="1200" spc="12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hyperlink" Target="https://www.healthline.com/health/menopause-mood-swings" TargetMode="External"/><Relationship Id="rId7" Type="http://schemas.openxmlformats.org/officeDocument/2006/relationships/image" Target="../media/image30.png"/><Relationship Id="rId2" Type="http://schemas.openxmlformats.org/officeDocument/2006/relationships/hyperlink" Target="https://www.healthline.com/health/osteoporosis" TargetMode="External"/><Relationship Id="rId1" Type="http://schemas.openxmlformats.org/officeDocument/2006/relationships/slideLayout" Target="../slideLayouts/slideLayout17.xml"/><Relationship Id="rId6" Type="http://schemas.openxmlformats.org/officeDocument/2006/relationships/hyperlink" Target="https://www.healthline.com/health/heart-disease" TargetMode="External"/><Relationship Id="rId5" Type="http://schemas.openxmlformats.org/officeDocument/2006/relationships/hyperlink" Target="https://www.healthline.com/health/cataract" TargetMode="External"/><Relationship Id="rId4" Type="http://schemas.openxmlformats.org/officeDocument/2006/relationships/hyperlink" Target="https://www.healthline.com/health/overactive-bladder"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D8B0269-6E3D-4FBD-9158-7C9CDC2EA0AC}"/>
              </a:ext>
            </a:extLst>
          </p:cNvPr>
          <p:cNvSpPr/>
          <p:nvPr/>
        </p:nvSpPr>
        <p:spPr>
          <a:xfrm>
            <a:off x="1860698" y="5312987"/>
            <a:ext cx="5890437" cy="10618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2020 Quartz Health Solutions, Inc. This PowerPoint is considered confidential and proprietary, and may only be distributed with prior written permission from the Quality Management and Population Health (QMPH) and Legal Departments at Quartz Health Solutions, Inc. The QMPH department can be reached at (866) 884-4601. Statements contained in these materials do not constitute medical advice. Individuals should consult with their doctor for healthcare questions and advice. Quartz is a management and administrative services company which provides services for Quartz Health Benefit Plans Corporation, Quartz Health Plan Corporation, Quartz Health Plan MN Corporation, and Quartz Health Insurance Corporation.</a:t>
            </a:r>
            <a:endParaRPr kumimoji="0" lang="en-US" sz="900" b="0" i="0" u="none" strike="noStrike" kern="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722763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Menopause</a:t>
            </a:r>
          </a:p>
        </p:txBody>
      </p:sp>
      <p:sp>
        <p:nvSpPr>
          <p:cNvPr id="3" name="Title 7">
            <a:extLst>
              <a:ext uri="{FF2B5EF4-FFF2-40B4-BE49-F238E27FC236}">
                <a16:creationId xmlns:a16="http://schemas.microsoft.com/office/drawing/2014/main" id="{8E126A8A-39A6-4FEF-9165-35E5575CBAB8}"/>
              </a:ext>
            </a:extLst>
          </p:cNvPr>
          <p:cNvSpPr txBox="1">
            <a:spLocks/>
          </p:cNvSpPr>
          <p:nvPr/>
        </p:nvSpPr>
        <p:spPr>
          <a:xfrm>
            <a:off x="533400" y="783152"/>
            <a:ext cx="7777302" cy="9144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900" cap="none" spc="30" normalizeH="0" baseline="0" noProof="0" dirty="0">
                <a:ln>
                  <a:noFill/>
                </a:ln>
                <a:solidFill>
                  <a:sysClr val="windowText" lastClr="000000"/>
                </a:solidFill>
                <a:effectLst/>
                <a:uLnTx/>
                <a:uFillTx/>
                <a:latin typeface="Calibri"/>
                <a:ea typeface="+mj-ea"/>
                <a:cs typeface="+mj-cs"/>
              </a:rPr>
              <a:t>OTHER WAYS TO MANAGE SYMPTOMS</a:t>
            </a:r>
          </a:p>
        </p:txBody>
      </p:sp>
      <p:sp>
        <p:nvSpPr>
          <p:cNvPr id="4" name="Text Placeholder 8">
            <a:extLst>
              <a:ext uri="{FF2B5EF4-FFF2-40B4-BE49-F238E27FC236}">
                <a16:creationId xmlns:a16="http://schemas.microsoft.com/office/drawing/2014/main" id="{00F7D08A-E1D1-4A46-B36D-D12E9B993D63}"/>
              </a:ext>
            </a:extLst>
          </p:cNvPr>
          <p:cNvSpPr txBox="1">
            <a:spLocks/>
          </p:cNvSpPr>
          <p:nvPr/>
        </p:nvSpPr>
        <p:spPr>
          <a:xfrm>
            <a:off x="838200" y="1828800"/>
            <a:ext cx="7777302" cy="3815975"/>
          </a:xfrm>
          <a:prstGeom prst="rect">
            <a:avLst/>
          </a:prstGeom>
        </p:spPr>
        <p:txBody>
          <a:bodyPr vert="horz" lIns="0" tIns="0" rIns="0" bIns="0" rtlCol="0">
            <a:normAutofit/>
          </a:bodyPr>
          <a:lstStyle>
            <a:lvl1pPr marL="342900" indent="-342900" algn="l" defTabSz="914400" rtl="0" eaLnBrk="1" latinLnBrk="0" hangingPunct="1">
              <a:spcBef>
                <a:spcPct val="20000"/>
              </a:spcBef>
              <a:buFont typeface="Arial" panose="020B0604020202020204" pitchFamily="34" charset="0"/>
              <a:buChar char="•"/>
              <a:defRPr sz="2100" kern="1200" spc="13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130" normalizeH="0" baseline="0" noProof="0" dirty="0">
                <a:ln>
                  <a:noFill/>
                </a:ln>
                <a:solidFill>
                  <a:sysClr val="windowText" lastClr="000000"/>
                </a:solidFill>
                <a:effectLst/>
                <a:uLnTx/>
                <a:uFillTx/>
                <a:latin typeface="Calibri"/>
                <a:ea typeface="+mn-ea"/>
                <a:cs typeface="+mn-cs"/>
              </a:rPr>
              <a:t>Dress in loose, layered clothing</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130" normalizeH="0" baseline="0" noProof="0" dirty="0">
                <a:ln>
                  <a:noFill/>
                </a:ln>
                <a:solidFill>
                  <a:sysClr val="windowText" lastClr="000000"/>
                </a:solidFill>
                <a:effectLst/>
                <a:uLnTx/>
                <a:uFillTx/>
                <a:latin typeface="Calibri"/>
                <a:ea typeface="+mn-ea"/>
                <a:cs typeface="+mn-cs"/>
              </a:rPr>
              <a:t>Keep your bedroom cool and avoid heavy blankets at night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130" normalizeH="0" baseline="0" noProof="0" dirty="0">
                <a:ln>
                  <a:noFill/>
                </a:ln>
                <a:solidFill>
                  <a:sysClr val="windowText" lastClr="000000"/>
                </a:solidFill>
                <a:effectLst/>
                <a:uLnTx/>
                <a:uFillTx/>
                <a:latin typeface="Calibri"/>
                <a:ea typeface="+mn-ea"/>
                <a:cs typeface="+mn-cs"/>
              </a:rPr>
              <a:t>Monitor your calories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130" normalizeH="0" baseline="0" noProof="0" dirty="0">
                <a:ln>
                  <a:noFill/>
                </a:ln>
                <a:solidFill>
                  <a:sysClr val="windowText" lastClr="000000"/>
                </a:solidFill>
                <a:effectLst/>
                <a:uLnTx/>
                <a:uFillTx/>
                <a:latin typeface="Calibri"/>
                <a:ea typeface="+mn-ea"/>
                <a:cs typeface="+mn-cs"/>
              </a:rPr>
              <a:t>Check in with your nutritional needs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130" normalizeH="0" baseline="0" noProof="0" dirty="0">
                <a:ln>
                  <a:noFill/>
                </a:ln>
                <a:solidFill>
                  <a:sysClr val="windowText" lastClr="000000"/>
                </a:solidFill>
                <a:effectLst/>
                <a:uLnTx/>
                <a:uFillTx/>
                <a:latin typeface="Calibri"/>
                <a:ea typeface="+mn-ea"/>
                <a:cs typeface="+mn-cs"/>
              </a:rPr>
              <a:t>Get some exercise daily</a:t>
            </a:r>
          </a:p>
        </p:txBody>
      </p:sp>
      <p:pic>
        <p:nvPicPr>
          <p:cNvPr id="5" name="Picture 4">
            <a:extLst>
              <a:ext uri="{FF2B5EF4-FFF2-40B4-BE49-F238E27FC236}">
                <a16:creationId xmlns:a16="http://schemas.microsoft.com/office/drawing/2014/main" id="{0E32E842-63EB-4326-BAE1-DFFA96C522A5}"/>
              </a:ext>
            </a:extLst>
          </p:cNvPr>
          <p:cNvPicPr>
            <a:picLocks noChangeAspect="1"/>
          </p:cNvPicPr>
          <p:nvPr/>
        </p:nvPicPr>
        <p:blipFill>
          <a:blip r:embed="rId2"/>
          <a:stretch>
            <a:fillRect/>
          </a:stretch>
        </p:blipFill>
        <p:spPr>
          <a:xfrm>
            <a:off x="6722594" y="4291499"/>
            <a:ext cx="2219900" cy="2212185"/>
          </a:xfrm>
          <a:prstGeom prst="rect">
            <a:avLst/>
          </a:prstGeom>
        </p:spPr>
      </p:pic>
    </p:spTree>
    <p:extLst>
      <p:ext uri="{BB962C8B-B14F-4D97-AF65-F5344CB8AC3E}">
        <p14:creationId xmlns:p14="http://schemas.microsoft.com/office/powerpoint/2010/main" val="335347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Menopause</a:t>
            </a:r>
          </a:p>
        </p:txBody>
      </p:sp>
      <p:sp>
        <p:nvSpPr>
          <p:cNvPr id="3" name="Title 7">
            <a:extLst>
              <a:ext uri="{FF2B5EF4-FFF2-40B4-BE49-F238E27FC236}">
                <a16:creationId xmlns:a16="http://schemas.microsoft.com/office/drawing/2014/main" id="{5EC62FBC-336F-4151-8BA3-86EEC72FC298}"/>
              </a:ext>
            </a:extLst>
          </p:cNvPr>
          <p:cNvSpPr txBox="1">
            <a:spLocks/>
          </p:cNvSpPr>
          <p:nvPr/>
        </p:nvSpPr>
        <p:spPr>
          <a:xfrm>
            <a:off x="355617" y="990600"/>
            <a:ext cx="7777302"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900" cap="none" spc="30" normalizeH="0" baseline="0" noProof="0" dirty="0">
                <a:ln>
                  <a:noFill/>
                </a:ln>
                <a:solidFill>
                  <a:sysClr val="windowText" lastClr="000000"/>
                </a:solidFill>
                <a:effectLst/>
                <a:uLnTx/>
                <a:uFillTx/>
                <a:latin typeface="Calibri"/>
                <a:ea typeface="+mj-ea"/>
                <a:cs typeface="+mj-cs"/>
              </a:rPr>
              <a:t>OTHER WAYS TO MANAGE SYMPTOMS</a:t>
            </a:r>
          </a:p>
        </p:txBody>
      </p:sp>
      <p:sp>
        <p:nvSpPr>
          <p:cNvPr id="4" name="Text Placeholder 8">
            <a:extLst>
              <a:ext uri="{FF2B5EF4-FFF2-40B4-BE49-F238E27FC236}">
                <a16:creationId xmlns:a16="http://schemas.microsoft.com/office/drawing/2014/main" id="{8FB4199B-A085-4308-BDD9-00D81CB509A5}"/>
              </a:ext>
            </a:extLst>
          </p:cNvPr>
          <p:cNvSpPr txBox="1">
            <a:spLocks/>
          </p:cNvSpPr>
          <p:nvPr/>
        </p:nvSpPr>
        <p:spPr>
          <a:xfrm>
            <a:off x="838200" y="1676400"/>
            <a:ext cx="6812136" cy="3505199"/>
          </a:xfrm>
          <a:prstGeom prst="rect">
            <a:avLst/>
          </a:prstGeom>
        </p:spPr>
        <p:txBody>
          <a:bodyPr vert="horz" lIns="0" tIns="0" rIns="0" bIns="0" rtlCol="0">
            <a:normAutofit/>
          </a:bodyPr>
          <a:lstStyle>
            <a:lvl1pPr marL="342900" indent="-342900" algn="l" defTabSz="914400" rtl="0" eaLnBrk="1" latinLnBrk="0" hangingPunct="1">
              <a:spcBef>
                <a:spcPct val="20000"/>
              </a:spcBef>
              <a:buFont typeface="Arial" panose="020B0604020202020204" pitchFamily="34" charset="0"/>
              <a:buChar char="•"/>
              <a:defRPr sz="2100" kern="1200" spc="13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130" normalizeH="0" baseline="0" noProof="0" dirty="0">
                <a:ln>
                  <a:noFill/>
                </a:ln>
                <a:solidFill>
                  <a:sysClr val="windowText" lastClr="000000"/>
                </a:solidFill>
                <a:effectLst/>
                <a:uLnTx/>
                <a:uFillTx/>
                <a:latin typeface="Calibri"/>
                <a:ea typeface="+mn-ea"/>
                <a:cs typeface="+mn-cs"/>
              </a:rPr>
              <a:t>Watch your alcohol intake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130" normalizeH="0" baseline="0" noProof="0" dirty="0">
                <a:ln>
                  <a:noFill/>
                </a:ln>
                <a:solidFill>
                  <a:sysClr val="windowText" lastClr="000000"/>
                </a:solidFill>
                <a:effectLst/>
                <a:uLnTx/>
                <a:uFillTx/>
                <a:latin typeface="Calibri"/>
                <a:ea typeface="+mn-ea"/>
                <a:cs typeface="+mn-cs"/>
              </a:rPr>
              <a:t>Stop smoking</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130" normalizeH="0" baseline="0" noProof="0" dirty="0">
                <a:ln>
                  <a:noFill/>
                </a:ln>
                <a:solidFill>
                  <a:sysClr val="windowText" lastClr="000000"/>
                </a:solidFill>
                <a:effectLst/>
                <a:uLnTx/>
                <a:uFillTx/>
                <a:latin typeface="Calibri"/>
                <a:ea typeface="+mn-ea"/>
                <a:cs typeface="+mn-cs"/>
              </a:rPr>
              <a:t>Manage sleep issues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130" normalizeH="0" baseline="0" noProof="0" dirty="0">
                <a:ln>
                  <a:noFill/>
                </a:ln>
                <a:solidFill>
                  <a:sysClr val="windowText" lastClr="000000"/>
                </a:solidFill>
                <a:effectLst/>
                <a:uLnTx/>
                <a:uFillTx/>
                <a:latin typeface="Calibri"/>
                <a:ea typeface="+mn-ea"/>
                <a:cs typeface="+mn-cs"/>
              </a:rPr>
              <a:t>Practice relaxation techniques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130" normalizeH="0" baseline="0" noProof="0" dirty="0">
                <a:ln>
                  <a:noFill/>
                </a:ln>
                <a:solidFill>
                  <a:sysClr val="windowText" lastClr="000000"/>
                </a:solidFill>
                <a:effectLst/>
                <a:uLnTx/>
                <a:uFillTx/>
                <a:latin typeface="Calibri"/>
                <a:ea typeface="+mn-ea"/>
                <a:cs typeface="+mn-cs"/>
              </a:rPr>
              <a:t>Take care of your skin- use moisturizer</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130" normalizeH="0" baseline="0" noProof="0" dirty="0">
                <a:ln>
                  <a:noFill/>
                </a:ln>
                <a:solidFill>
                  <a:sysClr val="windowText" lastClr="000000"/>
                </a:solidFill>
                <a:effectLst/>
                <a:uLnTx/>
                <a:uFillTx/>
                <a:latin typeface="Calibri"/>
                <a:ea typeface="+mn-ea"/>
                <a:cs typeface="+mn-cs"/>
              </a:rPr>
              <a:t>Stay hydrated!</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0" i="0" u="none" strike="noStrike" kern="1200" cap="none" spc="13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0" i="0" u="none" strike="noStrike" kern="1200" cap="none" spc="130" normalizeH="0" baseline="0" noProof="0" dirty="0">
              <a:ln>
                <a:noFill/>
              </a:ln>
              <a:solidFill>
                <a:sysClr val="windowText" lastClr="000000"/>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7E18632F-1E1E-4819-9B4F-E2984549E816}"/>
              </a:ext>
            </a:extLst>
          </p:cNvPr>
          <p:cNvPicPr>
            <a:picLocks noChangeAspect="1"/>
          </p:cNvPicPr>
          <p:nvPr/>
        </p:nvPicPr>
        <p:blipFill>
          <a:blip r:embed="rId2"/>
          <a:stretch>
            <a:fillRect/>
          </a:stretch>
        </p:blipFill>
        <p:spPr>
          <a:xfrm>
            <a:off x="6545411" y="1676400"/>
            <a:ext cx="1828800" cy="1828800"/>
          </a:xfrm>
          <a:prstGeom prst="rect">
            <a:avLst/>
          </a:prstGeom>
        </p:spPr>
      </p:pic>
      <p:pic>
        <p:nvPicPr>
          <p:cNvPr id="6" name="Picture 5">
            <a:extLst>
              <a:ext uri="{FF2B5EF4-FFF2-40B4-BE49-F238E27FC236}">
                <a16:creationId xmlns:a16="http://schemas.microsoft.com/office/drawing/2014/main" id="{1A365B85-E662-4373-B65B-2A7C1DAAB8F5}"/>
              </a:ext>
            </a:extLst>
          </p:cNvPr>
          <p:cNvPicPr>
            <a:picLocks noChangeAspect="1"/>
          </p:cNvPicPr>
          <p:nvPr/>
        </p:nvPicPr>
        <p:blipFill>
          <a:blip r:embed="rId3"/>
          <a:stretch>
            <a:fillRect/>
          </a:stretch>
        </p:blipFill>
        <p:spPr>
          <a:xfrm>
            <a:off x="1493664" y="4800600"/>
            <a:ext cx="1592790" cy="1664937"/>
          </a:xfrm>
          <a:prstGeom prst="rect">
            <a:avLst/>
          </a:prstGeom>
        </p:spPr>
      </p:pic>
    </p:spTree>
    <p:extLst>
      <p:ext uri="{BB962C8B-B14F-4D97-AF65-F5344CB8AC3E}">
        <p14:creationId xmlns:p14="http://schemas.microsoft.com/office/powerpoint/2010/main" val="374018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Menopause</a:t>
            </a:r>
          </a:p>
        </p:txBody>
      </p:sp>
      <p:sp>
        <p:nvSpPr>
          <p:cNvPr id="3" name="Title 7">
            <a:extLst>
              <a:ext uri="{FF2B5EF4-FFF2-40B4-BE49-F238E27FC236}">
                <a16:creationId xmlns:a16="http://schemas.microsoft.com/office/drawing/2014/main" id="{A0A09134-48C1-44F1-B444-EC28D5C35F52}"/>
              </a:ext>
            </a:extLst>
          </p:cNvPr>
          <p:cNvSpPr txBox="1">
            <a:spLocks/>
          </p:cNvSpPr>
          <p:nvPr/>
        </p:nvSpPr>
        <p:spPr>
          <a:xfrm>
            <a:off x="537892" y="1072547"/>
            <a:ext cx="8123904" cy="12954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900" cap="none" spc="30" normalizeH="0" baseline="0" noProof="0" dirty="0">
                <a:ln>
                  <a:noFill/>
                </a:ln>
                <a:solidFill>
                  <a:sysClr val="windowText" lastClr="000000"/>
                </a:solidFill>
                <a:effectLst/>
                <a:uLnTx/>
                <a:uFillTx/>
                <a:latin typeface="Calibri"/>
                <a:ea typeface="+mj-ea"/>
                <a:cs typeface="+mj-cs"/>
              </a:rPr>
              <a:t>What else can I do to stay healthy after menopause?</a:t>
            </a:r>
          </a:p>
        </p:txBody>
      </p:sp>
      <p:sp>
        <p:nvSpPr>
          <p:cNvPr id="4" name="Text Placeholder 8">
            <a:extLst>
              <a:ext uri="{FF2B5EF4-FFF2-40B4-BE49-F238E27FC236}">
                <a16:creationId xmlns:a16="http://schemas.microsoft.com/office/drawing/2014/main" id="{F9FB94CF-7E47-4DCD-B013-2D4237F0417C}"/>
              </a:ext>
            </a:extLst>
          </p:cNvPr>
          <p:cNvSpPr txBox="1">
            <a:spLocks/>
          </p:cNvSpPr>
          <p:nvPr/>
        </p:nvSpPr>
        <p:spPr>
          <a:xfrm>
            <a:off x="1112664" y="2362200"/>
            <a:ext cx="7549132" cy="3434976"/>
          </a:xfrm>
          <a:prstGeom prst="rect">
            <a:avLst/>
          </a:prstGeom>
        </p:spPr>
        <p:txBody>
          <a:bodyPr vert="horz" lIns="0" tIns="0" rIns="0" bIns="0" rtlCol="0">
            <a:normAutofit/>
          </a:bodyPr>
          <a:lstStyle>
            <a:lvl1pPr marL="342900" indent="-342900" algn="l" defTabSz="914400" rtl="0" eaLnBrk="1" latinLnBrk="0" hangingPunct="1">
              <a:spcBef>
                <a:spcPct val="20000"/>
              </a:spcBef>
              <a:buFont typeface="Arial" panose="020B0604020202020204" pitchFamily="34" charset="0"/>
              <a:buChar char="•"/>
              <a:defRPr sz="2100" kern="1200" spc="13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0" i="0" u="none" strike="noStrike" kern="1200" cap="none" spc="130" normalizeH="0" baseline="0" noProof="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130" normalizeH="0" baseline="0" noProof="0">
                <a:ln>
                  <a:noFill/>
                </a:ln>
                <a:solidFill>
                  <a:sysClr val="windowText" lastClr="000000"/>
                </a:solidFill>
                <a:effectLst/>
                <a:uLnTx/>
                <a:uFillTx/>
                <a:latin typeface="Calibri"/>
                <a:ea typeface="+mn-ea"/>
                <a:cs typeface="+mn-cs"/>
              </a:rPr>
              <a:t>Eat a balanced diet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130" normalizeH="0" baseline="0" noProof="0">
                <a:ln>
                  <a:noFill/>
                </a:ln>
                <a:solidFill>
                  <a:sysClr val="windowText" lastClr="000000"/>
                </a:solidFill>
                <a:effectLst/>
                <a:uLnTx/>
                <a:uFillTx/>
                <a:latin typeface="Calibri"/>
                <a:ea typeface="+mn-ea"/>
                <a:cs typeface="+mn-cs"/>
              </a:rPr>
              <a:t>Exercise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130" normalizeH="0" baseline="0" noProof="0">
                <a:ln>
                  <a:noFill/>
                </a:ln>
                <a:solidFill>
                  <a:sysClr val="windowText" lastClr="000000"/>
                </a:solidFill>
                <a:effectLst/>
                <a:uLnTx/>
                <a:uFillTx/>
                <a:latin typeface="Calibri"/>
                <a:ea typeface="+mn-ea"/>
                <a:cs typeface="+mn-cs"/>
              </a:rPr>
              <a:t>Annual visit with healthcare provider</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0" i="0" u="none" strike="noStrike" kern="1200" cap="none" spc="13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610745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Menopause</a:t>
            </a:r>
          </a:p>
        </p:txBody>
      </p:sp>
      <p:sp>
        <p:nvSpPr>
          <p:cNvPr id="3" name="Title 2">
            <a:extLst>
              <a:ext uri="{FF2B5EF4-FFF2-40B4-BE49-F238E27FC236}">
                <a16:creationId xmlns:a16="http://schemas.microsoft.com/office/drawing/2014/main" id="{405A3399-CF0F-4DCD-88EB-D97E45DD6FB7}"/>
              </a:ext>
            </a:extLst>
          </p:cNvPr>
          <p:cNvSpPr txBox="1">
            <a:spLocks/>
          </p:cNvSpPr>
          <p:nvPr/>
        </p:nvSpPr>
        <p:spPr>
          <a:xfrm>
            <a:off x="152400" y="1143000"/>
            <a:ext cx="4019973" cy="914400"/>
          </a:xfrm>
          <a:prstGeom prst="rect">
            <a:avLst/>
          </a:prstGeom>
        </p:spPr>
        <p:txBody>
          <a:bodyPr vert="horz" lIns="91440" tIns="45720" rIns="91440" bIns="45720" rtlCol="0" anchor="ctr">
            <a:normAutofit fontScale="90000"/>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900" cap="none" spc="30" normalizeH="0" baseline="0" noProof="0" dirty="0">
                <a:ln>
                  <a:noFill/>
                </a:ln>
                <a:solidFill>
                  <a:sysClr val="windowText" lastClr="000000"/>
                </a:solidFill>
                <a:effectLst/>
                <a:uLnTx/>
                <a:uFillTx/>
                <a:latin typeface="Calibri"/>
                <a:ea typeface="+mj-ea"/>
                <a:cs typeface="+mj-cs"/>
              </a:rPr>
              <a:t>BE GOOD TO YOURSELF</a:t>
            </a:r>
          </a:p>
        </p:txBody>
      </p:sp>
      <p:sp>
        <p:nvSpPr>
          <p:cNvPr id="4" name="Text Placeholder 3">
            <a:extLst>
              <a:ext uri="{FF2B5EF4-FFF2-40B4-BE49-F238E27FC236}">
                <a16:creationId xmlns:a16="http://schemas.microsoft.com/office/drawing/2014/main" id="{D9A86BA9-8C6F-4D73-9F8E-07EDC19724C5}"/>
              </a:ext>
            </a:extLst>
          </p:cNvPr>
          <p:cNvSpPr txBox="1">
            <a:spLocks/>
          </p:cNvSpPr>
          <p:nvPr/>
        </p:nvSpPr>
        <p:spPr>
          <a:xfrm>
            <a:off x="562186" y="2944721"/>
            <a:ext cx="3200400" cy="2749177"/>
          </a:xfrm>
          <a:prstGeom prst="rect">
            <a:avLst/>
          </a:prstGeom>
        </p:spPr>
        <p:txBody>
          <a:bodyPr vert="horz" lIns="0" tIns="0" rIns="0" bIns="0" rtlCol="0">
            <a:normAutofit/>
          </a:bodyPr>
          <a:lstStyle>
            <a:lvl1pPr marL="342900" indent="-342900" algn="l" defTabSz="914400" rtl="0" eaLnBrk="1" latinLnBrk="0" hangingPunct="1">
              <a:spcBef>
                <a:spcPct val="20000"/>
              </a:spcBef>
              <a:buFont typeface="Arial" panose="020B0604020202020204" pitchFamily="34" charset="0"/>
              <a:buChar char="•"/>
              <a:defRPr sz="2100" kern="1200" spc="13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0" i="0" u="none" strike="noStrike" kern="1200" cap="none" spc="130" normalizeH="0" baseline="0" noProof="0" dirty="0">
                <a:ln>
                  <a:noFill/>
                </a:ln>
                <a:solidFill>
                  <a:sysClr val="windowText" lastClr="000000"/>
                </a:solidFill>
                <a:effectLst/>
                <a:uLnTx/>
                <a:uFillTx/>
                <a:latin typeface="Calibri"/>
                <a:ea typeface="+mn-ea"/>
                <a:cs typeface="+mn-cs"/>
              </a:rPr>
              <a:t>YOU DESERVE IT!</a:t>
            </a:r>
          </a:p>
        </p:txBody>
      </p:sp>
      <p:pic>
        <p:nvPicPr>
          <p:cNvPr id="5" name="Picture 4">
            <a:extLst>
              <a:ext uri="{FF2B5EF4-FFF2-40B4-BE49-F238E27FC236}">
                <a16:creationId xmlns:a16="http://schemas.microsoft.com/office/drawing/2014/main" id="{D66804C7-AF63-45CC-AC86-93007CBAA55E}"/>
              </a:ext>
            </a:extLst>
          </p:cNvPr>
          <p:cNvPicPr>
            <a:picLocks noChangeAspect="1"/>
          </p:cNvPicPr>
          <p:nvPr/>
        </p:nvPicPr>
        <p:blipFill>
          <a:blip r:embed="rId2"/>
          <a:stretch>
            <a:fillRect/>
          </a:stretch>
        </p:blipFill>
        <p:spPr>
          <a:xfrm>
            <a:off x="4600298" y="1143000"/>
            <a:ext cx="3998525" cy="5029200"/>
          </a:xfrm>
          <a:prstGeom prst="rect">
            <a:avLst/>
          </a:prstGeom>
        </p:spPr>
      </p:pic>
    </p:spTree>
    <p:extLst>
      <p:ext uri="{BB962C8B-B14F-4D97-AF65-F5344CB8AC3E}">
        <p14:creationId xmlns:p14="http://schemas.microsoft.com/office/powerpoint/2010/main" val="159370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Menopause</a:t>
            </a:r>
          </a:p>
        </p:txBody>
      </p:sp>
      <p:sp>
        <p:nvSpPr>
          <p:cNvPr id="3" name="Rectangle 5">
            <a:extLst>
              <a:ext uri="{FF2B5EF4-FFF2-40B4-BE49-F238E27FC236}">
                <a16:creationId xmlns:a16="http://schemas.microsoft.com/office/drawing/2014/main" id="{598FA835-5D12-405E-99CE-40B8DC1934A3}"/>
              </a:ext>
            </a:extLst>
          </p:cNvPr>
          <p:cNvSpPr txBox="1">
            <a:spLocks noChangeArrowheads="1"/>
          </p:cNvSpPr>
          <p:nvPr/>
        </p:nvSpPr>
        <p:spPr>
          <a:xfrm>
            <a:off x="381000" y="990600"/>
            <a:ext cx="7086600" cy="144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3200" b="1" i="0" u="none" strike="noStrike" kern="1200" cap="none" spc="0" normalizeH="0" baseline="0" noProof="0">
                <a:ln>
                  <a:noFill/>
                </a:ln>
                <a:solidFill>
                  <a:sysClr val="windowText" lastClr="000000"/>
                </a:solidFill>
                <a:effectLst/>
                <a:uLnTx/>
                <a:uFillTx/>
                <a:latin typeface="Calibri"/>
                <a:ea typeface="+mn-ea"/>
                <a:cs typeface="+mn-cs"/>
              </a:rPr>
              <a:t>Questions?</a:t>
            </a:r>
          </a:p>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3200" b="0" i="0" u="none" strike="noStrike" kern="1200" cap="none" spc="0" normalizeH="0" baseline="0" noProof="0">
              <a:ln>
                <a:noFill/>
              </a:ln>
              <a:solidFill>
                <a:sysClr val="windowText" lastClr="000000"/>
              </a:solidFill>
              <a:effectLst/>
              <a:uLnTx/>
              <a:uFillTx/>
              <a:latin typeface="Calibri"/>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3200" b="0" i="0" u="none" strike="noStrike" kern="1200" cap="none" spc="0" normalizeH="0" baseline="0" noProof="0">
              <a:ln>
                <a:noFill/>
              </a:ln>
              <a:solidFill>
                <a:sysClr val="windowText" lastClr="000000"/>
              </a:solidFill>
              <a:effectLst/>
              <a:uLnTx/>
              <a:uFillTx/>
              <a:latin typeface="Calibri"/>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4400" b="0" i="0" u="none" strike="noStrike" kern="1200" cap="none" spc="0" normalizeH="0" baseline="0" noProof="0" dirty="0">
              <a:ln>
                <a:noFill/>
              </a:ln>
              <a:solidFill>
                <a:srgbClr val="014471"/>
              </a:solidFill>
              <a:effectLst/>
              <a:uLnTx/>
              <a:uFillTx/>
              <a:latin typeface="Minion Pro" pitchFamily="18" charset="0"/>
              <a:ea typeface="+mn-ea"/>
              <a:cs typeface="+mn-cs"/>
            </a:endParaRPr>
          </a:p>
        </p:txBody>
      </p:sp>
      <p:pic>
        <p:nvPicPr>
          <p:cNvPr id="4" name="Picture 2" descr="C:\Users\KAH13\AppData\Local\Microsoft\Windows\Temporary Internet Files\Content.IE5\JDS2I6MV\questions[1].jpg">
            <a:extLst>
              <a:ext uri="{FF2B5EF4-FFF2-40B4-BE49-F238E27FC236}">
                <a16:creationId xmlns:a16="http://schemas.microsoft.com/office/drawing/2014/main" id="{30D8E01A-B315-4146-97FB-DBE4DC80FB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828799"/>
            <a:ext cx="5241471" cy="3957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321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588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Menopause</a:t>
            </a:r>
          </a:p>
        </p:txBody>
      </p:sp>
      <p:sp>
        <p:nvSpPr>
          <p:cNvPr id="9" name="Title 2">
            <a:extLst>
              <a:ext uri="{FF2B5EF4-FFF2-40B4-BE49-F238E27FC236}">
                <a16:creationId xmlns:a16="http://schemas.microsoft.com/office/drawing/2014/main" id="{B529077B-4C26-4FC5-83BC-0CE05B9D20F4}"/>
              </a:ext>
            </a:extLst>
          </p:cNvPr>
          <p:cNvSpPr txBox="1">
            <a:spLocks/>
          </p:cNvSpPr>
          <p:nvPr/>
        </p:nvSpPr>
        <p:spPr>
          <a:xfrm>
            <a:off x="727602" y="838201"/>
            <a:ext cx="7777302" cy="81313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900" cap="none" spc="30" normalizeH="0" baseline="0" noProof="0">
                <a:ln>
                  <a:noFill/>
                </a:ln>
                <a:solidFill>
                  <a:sysClr val="windowText" lastClr="000000"/>
                </a:solidFill>
                <a:effectLst/>
                <a:uLnTx/>
                <a:uFillTx/>
                <a:latin typeface="Calibri"/>
                <a:ea typeface="+mj-ea"/>
                <a:cs typeface="+mj-cs"/>
              </a:rPr>
              <a:t>MENOPAUSE WELLNESS</a:t>
            </a:r>
            <a:endParaRPr kumimoji="0" lang="en-US" sz="3300" b="1" i="0" u="none" strike="noStrike" kern="900" cap="none" spc="30" normalizeH="0" baseline="0" noProof="0" dirty="0">
              <a:ln>
                <a:noFill/>
              </a:ln>
              <a:solidFill>
                <a:sysClr val="windowText" lastClr="000000"/>
              </a:solidFill>
              <a:effectLst/>
              <a:uLnTx/>
              <a:uFillTx/>
              <a:latin typeface="Calibri"/>
              <a:ea typeface="+mj-ea"/>
              <a:cs typeface="+mj-cs"/>
            </a:endParaRPr>
          </a:p>
        </p:txBody>
      </p:sp>
      <p:pic>
        <p:nvPicPr>
          <p:cNvPr id="10" name="Picture 9">
            <a:extLst>
              <a:ext uri="{FF2B5EF4-FFF2-40B4-BE49-F238E27FC236}">
                <a16:creationId xmlns:a16="http://schemas.microsoft.com/office/drawing/2014/main" id="{EF89363F-1A33-49F3-A5DF-0F2C1391ACDD}"/>
              </a:ext>
            </a:extLst>
          </p:cNvPr>
          <p:cNvPicPr>
            <a:picLocks noChangeAspect="1"/>
          </p:cNvPicPr>
          <p:nvPr/>
        </p:nvPicPr>
        <p:blipFill>
          <a:blip r:embed="rId2"/>
          <a:stretch>
            <a:fillRect/>
          </a:stretch>
        </p:blipFill>
        <p:spPr>
          <a:xfrm>
            <a:off x="3173215" y="2362200"/>
            <a:ext cx="2886075" cy="2396789"/>
          </a:xfrm>
          <a:prstGeom prst="rect">
            <a:avLst/>
          </a:prstGeom>
        </p:spPr>
      </p:pic>
    </p:spTree>
    <p:extLst>
      <p:ext uri="{BB962C8B-B14F-4D97-AF65-F5344CB8AC3E}">
        <p14:creationId xmlns:p14="http://schemas.microsoft.com/office/powerpoint/2010/main" val="1957577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Menopause</a:t>
            </a:r>
          </a:p>
        </p:txBody>
      </p:sp>
      <p:sp>
        <p:nvSpPr>
          <p:cNvPr id="3" name="Title 1">
            <a:extLst>
              <a:ext uri="{FF2B5EF4-FFF2-40B4-BE49-F238E27FC236}">
                <a16:creationId xmlns:a16="http://schemas.microsoft.com/office/drawing/2014/main" id="{ABF5E9FC-D5BC-4B20-9048-3CC8E06855CB}"/>
              </a:ext>
            </a:extLst>
          </p:cNvPr>
          <p:cNvSpPr txBox="1">
            <a:spLocks/>
          </p:cNvSpPr>
          <p:nvPr/>
        </p:nvSpPr>
        <p:spPr>
          <a:xfrm>
            <a:off x="683349" y="1447800"/>
            <a:ext cx="7777302" cy="643909"/>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900" cap="none" spc="30" normalizeH="0" baseline="0" noProof="0" dirty="0">
                <a:ln>
                  <a:noFill/>
                </a:ln>
                <a:solidFill>
                  <a:sysClr val="windowText" lastClr="000000"/>
                </a:solidFill>
                <a:effectLst/>
                <a:uLnTx/>
                <a:uFillTx/>
                <a:latin typeface="Calibri"/>
                <a:ea typeface="+mj-ea"/>
                <a:cs typeface="+mj-cs"/>
              </a:rPr>
              <a:t>OVERVIEW</a:t>
            </a:r>
          </a:p>
        </p:txBody>
      </p:sp>
      <p:sp>
        <p:nvSpPr>
          <p:cNvPr id="4" name="Text Placeholder 2">
            <a:extLst>
              <a:ext uri="{FF2B5EF4-FFF2-40B4-BE49-F238E27FC236}">
                <a16:creationId xmlns:a16="http://schemas.microsoft.com/office/drawing/2014/main" id="{4AB9CD33-7BC9-4884-A0E1-DCE7441443D6}"/>
              </a:ext>
            </a:extLst>
          </p:cNvPr>
          <p:cNvSpPr txBox="1">
            <a:spLocks/>
          </p:cNvSpPr>
          <p:nvPr/>
        </p:nvSpPr>
        <p:spPr>
          <a:xfrm>
            <a:off x="1112664" y="2491721"/>
            <a:ext cx="7549132" cy="3305455"/>
          </a:xfrm>
          <a:prstGeom prst="rect">
            <a:avLst/>
          </a:prstGeom>
        </p:spPr>
        <p:txBody>
          <a:bodyPr vert="horz" lIns="0" tIns="0" rIns="0" bIns="0" rtlCol="0">
            <a:normAutofit/>
          </a:bodyPr>
          <a:lstStyle>
            <a:lvl1pPr marL="342900" indent="-342900" algn="l" defTabSz="914400" rtl="0" eaLnBrk="1" latinLnBrk="0" hangingPunct="1">
              <a:spcBef>
                <a:spcPct val="20000"/>
              </a:spcBef>
              <a:buFont typeface="Arial" panose="020B0604020202020204" pitchFamily="34" charset="0"/>
              <a:buChar char="•"/>
              <a:defRPr sz="2100" kern="1200" spc="13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130" normalizeH="0" baseline="0" noProof="0">
                <a:ln>
                  <a:noFill/>
                </a:ln>
                <a:solidFill>
                  <a:sysClr val="windowText" lastClr="000000"/>
                </a:solidFill>
                <a:effectLst/>
                <a:uLnTx/>
                <a:uFillTx/>
                <a:latin typeface="Calibri"/>
                <a:ea typeface="+mn-ea"/>
                <a:cs typeface="+mn-cs"/>
              </a:rPr>
              <a:t>What is menopause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130" normalizeH="0" baseline="0" noProof="0">
                <a:ln>
                  <a:noFill/>
                </a:ln>
                <a:solidFill>
                  <a:sysClr val="windowText" lastClr="000000"/>
                </a:solidFill>
                <a:effectLst/>
                <a:uLnTx/>
                <a:uFillTx/>
                <a:latin typeface="Calibri"/>
                <a:ea typeface="+mn-ea"/>
                <a:cs typeface="+mn-cs"/>
              </a:rPr>
              <a:t>What can I expect?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130" normalizeH="0" baseline="0" noProof="0">
                <a:ln>
                  <a:noFill/>
                </a:ln>
                <a:solidFill>
                  <a:sysClr val="windowText" lastClr="000000"/>
                </a:solidFill>
                <a:effectLst/>
                <a:uLnTx/>
                <a:uFillTx/>
                <a:latin typeface="Calibri"/>
                <a:ea typeface="+mn-ea"/>
                <a:cs typeface="+mn-cs"/>
              </a:rPr>
              <a:t>How long does it last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130" normalizeH="0" baseline="0" noProof="0">
                <a:ln>
                  <a:noFill/>
                </a:ln>
                <a:solidFill>
                  <a:sysClr val="windowText" lastClr="000000"/>
                </a:solidFill>
                <a:effectLst/>
                <a:uLnTx/>
                <a:uFillTx/>
                <a:latin typeface="Calibri"/>
                <a:ea typeface="+mn-ea"/>
                <a:cs typeface="+mn-cs"/>
              </a:rPr>
              <a:t>How to manage </a:t>
            </a:r>
            <a:endParaRPr kumimoji="0" lang="en-US" sz="2800" b="0" i="0" u="none" strike="noStrike" kern="1200" cap="none" spc="130" normalizeH="0" baseline="0" noProof="0" dirty="0">
              <a:ln>
                <a:noFill/>
              </a:ln>
              <a:solidFill>
                <a:sysClr val="windowText" lastClr="000000"/>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0E70D73F-B35F-4325-84EC-FC2F7AAE24A0}"/>
              </a:ext>
            </a:extLst>
          </p:cNvPr>
          <p:cNvPicPr>
            <a:picLocks noChangeAspect="1"/>
          </p:cNvPicPr>
          <p:nvPr/>
        </p:nvPicPr>
        <p:blipFill>
          <a:blip r:embed="rId2"/>
          <a:stretch>
            <a:fillRect/>
          </a:stretch>
        </p:blipFill>
        <p:spPr>
          <a:xfrm>
            <a:off x="5146388" y="2403798"/>
            <a:ext cx="3491962" cy="2698335"/>
          </a:xfrm>
          <a:prstGeom prst="rect">
            <a:avLst/>
          </a:prstGeom>
        </p:spPr>
      </p:pic>
    </p:spTree>
    <p:extLst>
      <p:ext uri="{BB962C8B-B14F-4D97-AF65-F5344CB8AC3E}">
        <p14:creationId xmlns:p14="http://schemas.microsoft.com/office/powerpoint/2010/main" val="3953281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Menopause</a:t>
            </a:r>
          </a:p>
        </p:txBody>
      </p:sp>
      <p:sp>
        <p:nvSpPr>
          <p:cNvPr id="3" name="Title 1">
            <a:extLst>
              <a:ext uri="{FF2B5EF4-FFF2-40B4-BE49-F238E27FC236}">
                <a16:creationId xmlns:a16="http://schemas.microsoft.com/office/drawing/2014/main" id="{6D14E799-ED8F-479E-83C8-58C6BA89152F}"/>
              </a:ext>
            </a:extLst>
          </p:cNvPr>
          <p:cNvSpPr txBox="1">
            <a:spLocks/>
          </p:cNvSpPr>
          <p:nvPr/>
        </p:nvSpPr>
        <p:spPr>
          <a:xfrm>
            <a:off x="727602" y="838201"/>
            <a:ext cx="7777302"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900" cap="none" spc="30" normalizeH="0" baseline="0" noProof="0">
                <a:ln>
                  <a:noFill/>
                </a:ln>
                <a:solidFill>
                  <a:sysClr val="windowText" lastClr="000000"/>
                </a:solidFill>
                <a:effectLst/>
                <a:uLnTx/>
                <a:uFillTx/>
                <a:latin typeface="Calibri"/>
                <a:ea typeface="+mj-ea"/>
                <a:cs typeface="+mj-cs"/>
              </a:rPr>
              <a:t>What is Menopause?</a:t>
            </a:r>
            <a:endParaRPr kumimoji="0" lang="en-US" sz="3300" b="1" i="0" u="none" strike="noStrike" kern="900" cap="none" spc="30" normalizeH="0" baseline="0" noProof="0" dirty="0">
              <a:ln>
                <a:noFill/>
              </a:ln>
              <a:solidFill>
                <a:sysClr val="windowText" lastClr="000000"/>
              </a:solidFill>
              <a:effectLst/>
              <a:uLnTx/>
              <a:uFillTx/>
              <a:latin typeface="Calibri"/>
              <a:ea typeface="+mj-ea"/>
              <a:cs typeface="+mj-cs"/>
            </a:endParaRPr>
          </a:p>
        </p:txBody>
      </p:sp>
      <p:sp>
        <p:nvSpPr>
          <p:cNvPr id="4" name="Text Placeholder 2">
            <a:extLst>
              <a:ext uri="{FF2B5EF4-FFF2-40B4-BE49-F238E27FC236}">
                <a16:creationId xmlns:a16="http://schemas.microsoft.com/office/drawing/2014/main" id="{672179EF-A52A-45B4-8829-DDE5F5B9C95D}"/>
              </a:ext>
            </a:extLst>
          </p:cNvPr>
          <p:cNvSpPr txBox="1">
            <a:spLocks/>
          </p:cNvSpPr>
          <p:nvPr/>
        </p:nvSpPr>
        <p:spPr>
          <a:xfrm>
            <a:off x="1127832" y="1877481"/>
            <a:ext cx="6888336" cy="2209799"/>
          </a:xfrm>
          <a:prstGeom prst="rect">
            <a:avLst/>
          </a:prstGeom>
        </p:spPr>
        <p:txBody>
          <a:bodyPr vert="horz" lIns="0" tIns="0" rIns="0" bIns="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2100" kern="1200" spc="13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0" i="0" u="none" strike="noStrike" kern="1200" cap="none" spc="130" normalizeH="0" baseline="0" noProof="0" dirty="0">
                <a:ln>
                  <a:noFill/>
                </a:ln>
                <a:solidFill>
                  <a:sysClr val="windowText" lastClr="000000"/>
                </a:solidFill>
                <a:effectLst/>
                <a:uLnTx/>
                <a:uFillTx/>
                <a:latin typeface="Calibri"/>
                <a:ea typeface="+mn-ea"/>
                <a:cs typeface="+mn-cs"/>
              </a:rPr>
              <a:t>*Periods have stopped for at least one year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0" i="0" u="none" strike="noStrike" kern="1200" cap="none" spc="130" normalizeH="0" baseline="0" noProof="0" dirty="0">
                <a:ln>
                  <a:noFill/>
                </a:ln>
                <a:solidFill>
                  <a:sysClr val="windowText" lastClr="000000"/>
                </a:solidFill>
                <a:effectLst/>
                <a:uLnTx/>
                <a:uFillTx/>
                <a:latin typeface="Calibri"/>
                <a:ea typeface="+mn-ea"/>
                <a:cs typeface="+mn-cs"/>
              </a:rPr>
              <a:t>*Low levels of estrogen and progesterone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0" i="0" u="none" strike="noStrike" kern="1200" cap="none" spc="130" normalizeH="0" baseline="0" noProof="0" dirty="0">
                <a:ln>
                  <a:noFill/>
                </a:ln>
                <a:solidFill>
                  <a:sysClr val="windowText" lastClr="000000"/>
                </a:solidFill>
                <a:effectLst/>
                <a:uLnTx/>
                <a:uFillTx/>
                <a:latin typeface="Calibri"/>
                <a:ea typeface="+mn-ea"/>
                <a:cs typeface="+mn-cs"/>
              </a:rPr>
              <a:t>*</a:t>
            </a:r>
            <a:r>
              <a:rPr kumimoji="0" lang="en-US" sz="2800" b="0" i="1" u="none" strike="noStrike" kern="1200" cap="none" spc="130" normalizeH="0" baseline="0" noProof="0" dirty="0">
                <a:ln>
                  <a:noFill/>
                </a:ln>
                <a:solidFill>
                  <a:sysClr val="windowText" lastClr="000000"/>
                </a:solidFill>
                <a:effectLst/>
                <a:uLnTx/>
                <a:uFillTx/>
                <a:latin typeface="Calibri"/>
                <a:ea typeface="+mn-ea"/>
                <a:cs typeface="+mn-cs"/>
              </a:rPr>
              <a:t>Average</a:t>
            </a:r>
            <a:r>
              <a:rPr kumimoji="0" lang="en-US" sz="2800" b="0" i="0" u="none" strike="noStrike" kern="1200" cap="none" spc="130" normalizeH="0" baseline="0" noProof="0" dirty="0">
                <a:ln>
                  <a:noFill/>
                </a:ln>
                <a:solidFill>
                  <a:sysClr val="windowText" lastClr="000000"/>
                </a:solidFill>
                <a:effectLst/>
                <a:uLnTx/>
                <a:uFillTx/>
                <a:latin typeface="Calibri"/>
                <a:ea typeface="+mn-ea"/>
                <a:cs typeface="+mn-cs"/>
              </a:rPr>
              <a:t> age is 52 in the United States 	(range is 45- 58)</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0" i="0" u="none" strike="noStrike" kern="1200" cap="none" spc="130" normalizeH="0" baseline="0" noProof="0" dirty="0">
                <a:ln>
                  <a:noFill/>
                </a:ln>
                <a:solidFill>
                  <a:sysClr val="windowText" lastClr="000000"/>
                </a:solidFill>
                <a:effectLst/>
                <a:uLnTx/>
                <a:uFillTx/>
                <a:latin typeface="Calibri"/>
                <a:ea typeface="+mn-ea"/>
                <a:cs typeface="+mn-cs"/>
              </a:rPr>
              <a:t>*Can no longer get pregnant</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800" b="0" i="0" u="none" strike="noStrike" kern="1200" cap="none" spc="13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800" b="0" i="0" u="none" strike="noStrike" kern="1200" cap="none" spc="13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800" b="0" i="0" u="none" strike="noStrike" kern="1200" cap="none" spc="13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800" b="0" i="0" u="none" strike="noStrike" kern="1200" cap="none" spc="130" normalizeH="0" baseline="0" noProof="0" dirty="0">
              <a:ln>
                <a:noFill/>
              </a:ln>
              <a:solidFill>
                <a:sysClr val="windowText" lastClr="000000"/>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68CF6BD0-47C1-46E7-89C2-1AB5E92DEB7D}"/>
              </a:ext>
            </a:extLst>
          </p:cNvPr>
          <p:cNvPicPr>
            <a:picLocks noChangeAspect="1"/>
          </p:cNvPicPr>
          <p:nvPr/>
        </p:nvPicPr>
        <p:blipFill>
          <a:blip r:embed="rId2"/>
          <a:stretch>
            <a:fillRect/>
          </a:stretch>
        </p:blipFill>
        <p:spPr>
          <a:xfrm>
            <a:off x="1981200" y="4136575"/>
            <a:ext cx="4765074" cy="2406968"/>
          </a:xfrm>
          <a:prstGeom prst="rect">
            <a:avLst/>
          </a:prstGeom>
        </p:spPr>
      </p:pic>
    </p:spTree>
    <p:extLst>
      <p:ext uri="{BB962C8B-B14F-4D97-AF65-F5344CB8AC3E}">
        <p14:creationId xmlns:p14="http://schemas.microsoft.com/office/powerpoint/2010/main" val="269980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Menopause</a:t>
            </a:r>
          </a:p>
        </p:txBody>
      </p:sp>
      <p:sp>
        <p:nvSpPr>
          <p:cNvPr id="3" name="Title 4">
            <a:extLst>
              <a:ext uri="{FF2B5EF4-FFF2-40B4-BE49-F238E27FC236}">
                <a16:creationId xmlns:a16="http://schemas.microsoft.com/office/drawing/2014/main" id="{2AF32475-5530-49BA-9D3D-DD3ADF7A62F4}"/>
              </a:ext>
            </a:extLst>
          </p:cNvPr>
          <p:cNvSpPr txBox="1">
            <a:spLocks/>
          </p:cNvSpPr>
          <p:nvPr/>
        </p:nvSpPr>
        <p:spPr>
          <a:xfrm>
            <a:off x="101990" y="685800"/>
            <a:ext cx="2438401"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900" cap="none" spc="30" normalizeH="0" baseline="0" noProof="0" dirty="0">
                <a:ln>
                  <a:noFill/>
                </a:ln>
                <a:solidFill>
                  <a:sysClr val="windowText" lastClr="000000"/>
                </a:solidFill>
                <a:effectLst/>
                <a:uLnTx/>
                <a:uFillTx/>
                <a:latin typeface="Calibri"/>
                <a:ea typeface="+mj-ea"/>
                <a:cs typeface="+mj-cs"/>
              </a:rPr>
              <a:t>Menopause</a:t>
            </a:r>
          </a:p>
        </p:txBody>
      </p:sp>
      <p:sp>
        <p:nvSpPr>
          <p:cNvPr id="4" name="Text Placeholder 7">
            <a:extLst>
              <a:ext uri="{FF2B5EF4-FFF2-40B4-BE49-F238E27FC236}">
                <a16:creationId xmlns:a16="http://schemas.microsoft.com/office/drawing/2014/main" id="{12336AA7-2290-4AAD-A1C8-F32D59D1DC78}"/>
              </a:ext>
            </a:extLst>
          </p:cNvPr>
          <p:cNvSpPr txBox="1">
            <a:spLocks/>
          </p:cNvSpPr>
          <p:nvPr/>
        </p:nvSpPr>
        <p:spPr>
          <a:xfrm>
            <a:off x="381000" y="1981201"/>
            <a:ext cx="3657600" cy="4190999"/>
          </a:xfrm>
          <a:prstGeom prst="rect">
            <a:avLst/>
          </a:prstGeom>
        </p:spPr>
        <p:txBody>
          <a:bodyPr vert="horz" lIns="0" tIns="0" rIns="0" bIns="0" rtlCol="0">
            <a:normAutofit/>
          </a:bodyPr>
          <a:lstStyle>
            <a:lvl1pPr marL="342900" indent="-342900" algn="l" defTabSz="914400" rtl="0" eaLnBrk="1" latinLnBrk="0" hangingPunct="1">
              <a:spcBef>
                <a:spcPct val="20000"/>
              </a:spcBef>
              <a:buFont typeface="Arial" panose="020B0604020202020204" pitchFamily="34" charset="0"/>
              <a:buChar char="•"/>
              <a:defRPr sz="2100" kern="1200" spc="13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130" normalizeH="0" baseline="0" noProof="0" dirty="0">
                <a:ln>
                  <a:noFill/>
                </a:ln>
                <a:solidFill>
                  <a:sysClr val="windowText" lastClr="000000"/>
                </a:solidFill>
                <a:effectLst/>
                <a:uLnTx/>
                <a:uFillTx/>
                <a:latin typeface="Calibri"/>
                <a:ea typeface="+mn-ea"/>
                <a:cs typeface="+mn-cs"/>
              </a:rPr>
              <a:t>Hot flashes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130" normalizeH="0" baseline="0" noProof="0" dirty="0">
                <a:ln>
                  <a:noFill/>
                </a:ln>
                <a:solidFill>
                  <a:sysClr val="windowText" lastClr="000000"/>
                </a:solidFill>
                <a:effectLst/>
                <a:uLnTx/>
                <a:uFillTx/>
                <a:latin typeface="Calibri"/>
                <a:ea typeface="+mn-ea"/>
                <a:cs typeface="+mn-cs"/>
              </a:rPr>
              <a:t>Vaginal dryness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130" normalizeH="0" baseline="0" noProof="0" dirty="0">
                <a:ln>
                  <a:noFill/>
                </a:ln>
                <a:solidFill>
                  <a:sysClr val="windowText" lastClr="000000"/>
                </a:solidFill>
                <a:effectLst/>
                <a:uLnTx/>
                <a:uFillTx/>
                <a:latin typeface="Calibri"/>
                <a:ea typeface="+mn-ea"/>
                <a:cs typeface="+mn-cs"/>
              </a:rPr>
              <a:t>Moodiness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130" normalizeH="0" baseline="0" noProof="0" dirty="0">
                <a:ln>
                  <a:noFill/>
                </a:ln>
                <a:solidFill>
                  <a:sysClr val="windowText" lastClr="000000"/>
                </a:solidFill>
                <a:effectLst/>
                <a:uLnTx/>
                <a:uFillTx/>
                <a:latin typeface="Calibri"/>
                <a:ea typeface="+mn-ea"/>
                <a:cs typeface="+mn-cs"/>
              </a:rPr>
              <a:t>Sleep disturbances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130" normalizeH="0" baseline="0" noProof="0" dirty="0">
                <a:ln>
                  <a:noFill/>
                </a:ln>
                <a:solidFill>
                  <a:sysClr val="windowText" lastClr="000000"/>
                </a:solidFill>
                <a:effectLst/>
                <a:uLnTx/>
                <a:uFillTx/>
                <a:latin typeface="Calibri"/>
                <a:ea typeface="+mn-ea"/>
                <a:cs typeface="+mn-cs"/>
              </a:rPr>
              <a:t>Weight gain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100" b="0" i="0" u="none" strike="noStrike" kern="1200" cap="none" spc="13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100" b="0" i="0" u="none" strike="noStrike" kern="1200" cap="none" spc="13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100" b="0" i="0" u="none" strike="noStrike" kern="1200" cap="none" spc="130" normalizeH="0" baseline="0" noProof="0" dirty="0">
              <a:ln>
                <a:noFill/>
              </a:ln>
              <a:solidFill>
                <a:sysClr val="windowText" lastClr="000000"/>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41732D0D-09C9-4414-97F7-1B19F16A611F}"/>
              </a:ext>
            </a:extLst>
          </p:cNvPr>
          <p:cNvPicPr>
            <a:picLocks noChangeAspect="1"/>
          </p:cNvPicPr>
          <p:nvPr/>
        </p:nvPicPr>
        <p:blipFill>
          <a:blip r:embed="rId2"/>
          <a:stretch>
            <a:fillRect/>
          </a:stretch>
        </p:blipFill>
        <p:spPr>
          <a:xfrm>
            <a:off x="4312312" y="913979"/>
            <a:ext cx="4582598" cy="5535779"/>
          </a:xfrm>
          <a:prstGeom prst="rect">
            <a:avLst/>
          </a:prstGeom>
        </p:spPr>
      </p:pic>
    </p:spTree>
    <p:extLst>
      <p:ext uri="{BB962C8B-B14F-4D97-AF65-F5344CB8AC3E}">
        <p14:creationId xmlns:p14="http://schemas.microsoft.com/office/powerpoint/2010/main" val="3757219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Menopause</a:t>
            </a:r>
          </a:p>
        </p:txBody>
      </p:sp>
      <p:pic>
        <p:nvPicPr>
          <p:cNvPr id="4" name="Picture 3">
            <a:extLst>
              <a:ext uri="{FF2B5EF4-FFF2-40B4-BE49-F238E27FC236}">
                <a16:creationId xmlns:a16="http://schemas.microsoft.com/office/drawing/2014/main" id="{0EA1F305-2EF2-4E65-A46D-964BFEF47623}"/>
              </a:ext>
            </a:extLst>
          </p:cNvPr>
          <p:cNvPicPr>
            <a:picLocks noChangeAspect="1"/>
          </p:cNvPicPr>
          <p:nvPr/>
        </p:nvPicPr>
        <p:blipFill>
          <a:blip r:embed="rId2"/>
          <a:stretch>
            <a:fillRect/>
          </a:stretch>
        </p:blipFill>
        <p:spPr>
          <a:xfrm>
            <a:off x="1881216" y="990600"/>
            <a:ext cx="5381568" cy="5353714"/>
          </a:xfrm>
          <a:prstGeom prst="rect">
            <a:avLst/>
          </a:prstGeom>
        </p:spPr>
      </p:pic>
    </p:spTree>
    <p:extLst>
      <p:ext uri="{BB962C8B-B14F-4D97-AF65-F5344CB8AC3E}">
        <p14:creationId xmlns:p14="http://schemas.microsoft.com/office/powerpoint/2010/main" val="2594754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Menopause</a:t>
            </a:r>
          </a:p>
        </p:txBody>
      </p:sp>
      <p:pic>
        <p:nvPicPr>
          <p:cNvPr id="3" name="Picture 2">
            <a:extLst>
              <a:ext uri="{FF2B5EF4-FFF2-40B4-BE49-F238E27FC236}">
                <a16:creationId xmlns:a16="http://schemas.microsoft.com/office/drawing/2014/main" id="{7306C6E9-E8A7-4196-AADB-38F7BEDD1FD5}"/>
              </a:ext>
            </a:extLst>
          </p:cNvPr>
          <p:cNvPicPr>
            <a:picLocks noChangeAspect="1"/>
          </p:cNvPicPr>
          <p:nvPr/>
        </p:nvPicPr>
        <p:blipFill>
          <a:blip r:embed="rId2"/>
          <a:stretch>
            <a:fillRect/>
          </a:stretch>
        </p:blipFill>
        <p:spPr>
          <a:xfrm>
            <a:off x="2514600" y="1063977"/>
            <a:ext cx="4267200" cy="5428527"/>
          </a:xfrm>
          <a:prstGeom prst="rect">
            <a:avLst/>
          </a:prstGeom>
        </p:spPr>
      </p:pic>
    </p:spTree>
    <p:extLst>
      <p:ext uri="{BB962C8B-B14F-4D97-AF65-F5344CB8AC3E}">
        <p14:creationId xmlns:p14="http://schemas.microsoft.com/office/powerpoint/2010/main" val="2901793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Menopause</a:t>
            </a:r>
          </a:p>
        </p:txBody>
      </p:sp>
      <p:sp>
        <p:nvSpPr>
          <p:cNvPr id="3" name="Title 2">
            <a:extLst>
              <a:ext uri="{FF2B5EF4-FFF2-40B4-BE49-F238E27FC236}">
                <a16:creationId xmlns:a16="http://schemas.microsoft.com/office/drawing/2014/main" id="{BB7AA371-7104-44D1-93E7-5BFB25E65408}"/>
              </a:ext>
            </a:extLst>
          </p:cNvPr>
          <p:cNvSpPr txBox="1">
            <a:spLocks/>
          </p:cNvSpPr>
          <p:nvPr/>
        </p:nvSpPr>
        <p:spPr>
          <a:xfrm>
            <a:off x="402319" y="990600"/>
            <a:ext cx="7777302" cy="8382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900" cap="none" spc="30" normalizeH="0" baseline="0" noProof="0" dirty="0">
                <a:ln>
                  <a:noFill/>
                </a:ln>
                <a:solidFill>
                  <a:sysClr val="windowText" lastClr="000000"/>
                </a:solidFill>
                <a:effectLst/>
                <a:uLnTx/>
                <a:uFillTx/>
                <a:latin typeface="Calibri"/>
                <a:ea typeface="+mj-ea"/>
                <a:cs typeface="+mj-cs"/>
              </a:rPr>
              <a:t>COMPLICATIONS OF MENOPAUSE</a:t>
            </a:r>
          </a:p>
        </p:txBody>
      </p:sp>
      <p:sp>
        <p:nvSpPr>
          <p:cNvPr id="4" name="Text Placeholder 3">
            <a:extLst>
              <a:ext uri="{FF2B5EF4-FFF2-40B4-BE49-F238E27FC236}">
                <a16:creationId xmlns:a16="http://schemas.microsoft.com/office/drawing/2014/main" id="{60CC8E1A-1F80-4C71-82DA-B6B75886332D}"/>
              </a:ext>
            </a:extLst>
          </p:cNvPr>
          <p:cNvSpPr txBox="1">
            <a:spLocks/>
          </p:cNvSpPr>
          <p:nvPr/>
        </p:nvSpPr>
        <p:spPr>
          <a:xfrm>
            <a:off x="652869" y="2286000"/>
            <a:ext cx="7271931" cy="3305455"/>
          </a:xfrm>
          <a:prstGeom prst="rect">
            <a:avLst/>
          </a:prstGeom>
        </p:spPr>
        <p:txBody>
          <a:bodyPr vert="horz" lIns="0" tIns="0" rIns="0" bIns="0" rtlCol="0">
            <a:normAutofit/>
          </a:bodyPr>
          <a:lstStyle>
            <a:lvl1pPr marL="342900" indent="-342900" algn="l" defTabSz="914400" rtl="0" eaLnBrk="1" latinLnBrk="0" hangingPunct="1">
              <a:spcBef>
                <a:spcPct val="20000"/>
              </a:spcBef>
              <a:buFont typeface="Arial" panose="020B0604020202020204" pitchFamily="34" charset="0"/>
              <a:buChar char="•"/>
              <a:defRPr sz="2100" kern="1200" spc="13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100" b="0" i="0" u="none" strike="noStrike" kern="1200" cap="none" spc="130" normalizeH="0" baseline="0" noProof="0" dirty="0">
                <a:ln>
                  <a:noFill/>
                </a:ln>
                <a:solidFill>
                  <a:sysClr val="windowText" lastClr="000000"/>
                </a:solidFill>
                <a:effectLst/>
                <a:uLnTx/>
                <a:uFillTx/>
                <a:latin typeface="Calibri"/>
                <a:ea typeface="+mn-ea"/>
                <a:cs typeface="+mn-cs"/>
              </a:rPr>
              <a:t>slower metabolic function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100" b="0" i="0" u="none" strike="noStrike" kern="1200" cap="none" spc="130" normalizeH="0" baseline="0" noProof="0" dirty="0">
                <a:ln>
                  <a:noFill/>
                </a:ln>
                <a:solidFill>
                  <a:sysClr val="windowText" lastClr="000000"/>
                </a:solidFill>
                <a:effectLst/>
                <a:uLnTx/>
                <a:uFillTx/>
                <a:latin typeface="Calibri"/>
                <a:ea typeface="+mn-ea"/>
                <a:cs typeface="+mn-cs"/>
                <a:hlinkClick r:id="rId2"/>
              </a:rPr>
              <a:t>osteoporosis</a:t>
            </a:r>
            <a:r>
              <a:rPr kumimoji="0" lang="en-US" sz="2100" b="0" i="0" u="none" strike="noStrike" kern="1200" cap="none" spc="130" normalizeH="0" baseline="0" noProof="0" dirty="0">
                <a:ln>
                  <a:noFill/>
                </a:ln>
                <a:solidFill>
                  <a:sysClr val="windowText" lastClr="000000"/>
                </a:solidFill>
                <a:effectLst/>
                <a:uLnTx/>
                <a:uFillTx/>
                <a:latin typeface="Calibri"/>
                <a:ea typeface="+mn-ea"/>
                <a:cs typeface="+mn-cs"/>
              </a:rPr>
              <a:t>, or weaker bones with reduced mass and strength</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100" b="0" i="0" u="none" strike="noStrike" kern="1200" cap="none" spc="130" normalizeH="0" baseline="0" noProof="0" dirty="0">
                <a:ln>
                  <a:noFill/>
                </a:ln>
                <a:solidFill>
                  <a:sysClr val="windowText" lastClr="000000"/>
                </a:solidFill>
                <a:effectLst/>
                <a:uLnTx/>
                <a:uFillTx/>
                <a:latin typeface="Calibri"/>
                <a:ea typeface="+mn-ea"/>
                <a:cs typeface="+mn-cs"/>
                <a:hlinkClick r:id="rId3"/>
              </a:rPr>
              <a:t>mood or sudden emotional changes</a:t>
            </a:r>
            <a:endParaRPr kumimoji="0" lang="en-US" sz="2100" b="0" i="0" u="none" strike="noStrike" kern="1200" cap="none" spc="13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100" b="0" i="0" u="none" strike="noStrike" kern="1200" cap="none" spc="130" normalizeH="0" baseline="0" noProof="0" dirty="0">
                <a:ln>
                  <a:noFill/>
                </a:ln>
                <a:solidFill>
                  <a:sysClr val="windowText" lastClr="000000"/>
                </a:solidFill>
                <a:effectLst/>
                <a:uLnTx/>
                <a:uFillTx/>
                <a:latin typeface="Calibri"/>
                <a:ea typeface="+mn-ea"/>
                <a:cs typeface="+mn-cs"/>
              </a:rPr>
              <a:t>painful intercourse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100" b="0" i="0" u="none" strike="noStrike" kern="1200" cap="none" spc="130" normalizeH="0" baseline="0" noProof="0" dirty="0">
                <a:ln>
                  <a:noFill/>
                </a:ln>
                <a:solidFill>
                  <a:sysClr val="windowText" lastClr="000000"/>
                </a:solidFill>
                <a:effectLst/>
                <a:uLnTx/>
                <a:uFillTx/>
                <a:latin typeface="Calibri"/>
                <a:ea typeface="+mn-ea"/>
                <a:cs typeface="+mn-cs"/>
                <a:hlinkClick r:id="rId4"/>
              </a:rPr>
              <a:t>urinary</a:t>
            </a:r>
            <a:r>
              <a:rPr kumimoji="0" lang="en-US" sz="2100" b="0" i="0" u="none" strike="noStrike" kern="1200" cap="none" spc="130" normalizeH="0" baseline="0" noProof="0" dirty="0">
                <a:ln>
                  <a:noFill/>
                </a:ln>
                <a:solidFill>
                  <a:sysClr val="windowText" lastClr="000000"/>
                </a:solidFill>
                <a:effectLst/>
                <a:uLnTx/>
                <a:uFillTx/>
                <a:latin typeface="Calibri"/>
                <a:ea typeface="+mn-ea"/>
                <a:cs typeface="+mn-cs"/>
              </a:rPr>
              <a:t> incontinence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100" b="0" i="0" u="none" strike="noStrike" kern="1200" cap="none" spc="130" normalizeH="0" baseline="0" noProof="0" dirty="0">
                <a:ln>
                  <a:noFill/>
                </a:ln>
                <a:solidFill>
                  <a:sysClr val="windowText" lastClr="000000"/>
                </a:solidFill>
                <a:effectLst/>
                <a:uLnTx/>
                <a:uFillTx/>
                <a:latin typeface="Calibri"/>
                <a:ea typeface="+mn-ea"/>
                <a:cs typeface="+mn-cs"/>
                <a:hlinkClick r:id="rId5"/>
              </a:rPr>
              <a:t>cataracts</a:t>
            </a:r>
            <a:endParaRPr kumimoji="0" lang="en-US" sz="2100" b="0" i="0" u="none" strike="noStrike" kern="1200" cap="none" spc="13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100" b="0" i="0" u="none" strike="noStrike" kern="1200" cap="none" spc="130" normalizeH="0" baseline="0" noProof="0" dirty="0">
                <a:ln>
                  <a:noFill/>
                </a:ln>
                <a:solidFill>
                  <a:sysClr val="windowText" lastClr="000000"/>
                </a:solidFill>
                <a:effectLst/>
                <a:uLnTx/>
                <a:uFillTx/>
                <a:latin typeface="Calibri"/>
                <a:ea typeface="+mn-ea"/>
                <a:cs typeface="+mn-cs"/>
                <a:hlinkClick r:id="rId6"/>
              </a:rPr>
              <a:t>heart</a:t>
            </a:r>
            <a:r>
              <a:rPr kumimoji="0" lang="en-US" sz="2100" b="0" i="0" u="none" strike="noStrike" kern="1200" cap="none" spc="130" normalizeH="0" baseline="0" noProof="0" dirty="0">
                <a:ln>
                  <a:noFill/>
                </a:ln>
                <a:solidFill>
                  <a:sysClr val="windowText" lastClr="000000"/>
                </a:solidFill>
                <a:effectLst/>
                <a:uLnTx/>
                <a:uFillTx/>
                <a:latin typeface="Calibri"/>
                <a:ea typeface="+mn-ea"/>
                <a:cs typeface="+mn-cs"/>
              </a:rPr>
              <a:t> or blood vessel disease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100" b="0" i="0" u="none" strike="noStrike" kern="1200" cap="none" spc="130" normalizeH="0" baseline="0" noProof="0" dirty="0">
              <a:ln>
                <a:noFill/>
              </a:ln>
              <a:solidFill>
                <a:sysClr val="windowText" lastClr="000000"/>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28D2DA66-D90F-493E-B06E-F3F463AA7305}"/>
              </a:ext>
            </a:extLst>
          </p:cNvPr>
          <p:cNvPicPr>
            <a:picLocks noChangeAspect="1"/>
          </p:cNvPicPr>
          <p:nvPr/>
        </p:nvPicPr>
        <p:blipFill>
          <a:blip r:embed="rId7"/>
          <a:stretch>
            <a:fillRect/>
          </a:stretch>
        </p:blipFill>
        <p:spPr>
          <a:xfrm>
            <a:off x="6386358" y="4495800"/>
            <a:ext cx="2466975" cy="1847850"/>
          </a:xfrm>
          <a:prstGeom prst="rect">
            <a:avLst/>
          </a:prstGeom>
        </p:spPr>
      </p:pic>
    </p:spTree>
    <p:extLst>
      <p:ext uri="{BB962C8B-B14F-4D97-AF65-F5344CB8AC3E}">
        <p14:creationId xmlns:p14="http://schemas.microsoft.com/office/powerpoint/2010/main" val="376922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Menopause</a:t>
            </a:r>
          </a:p>
        </p:txBody>
      </p:sp>
      <p:sp>
        <p:nvSpPr>
          <p:cNvPr id="3" name="Title 7">
            <a:extLst>
              <a:ext uri="{FF2B5EF4-FFF2-40B4-BE49-F238E27FC236}">
                <a16:creationId xmlns:a16="http://schemas.microsoft.com/office/drawing/2014/main" id="{11A1E252-BBDF-4F67-A39D-DE7E4C6AFBF4}"/>
              </a:ext>
            </a:extLst>
          </p:cNvPr>
          <p:cNvSpPr txBox="1">
            <a:spLocks/>
          </p:cNvSpPr>
          <p:nvPr/>
        </p:nvSpPr>
        <p:spPr>
          <a:xfrm>
            <a:off x="533400" y="1270651"/>
            <a:ext cx="2929998" cy="8382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900" cap="none" spc="30" normalizeH="0" baseline="0" noProof="0" dirty="0">
                <a:ln>
                  <a:noFill/>
                </a:ln>
                <a:solidFill>
                  <a:sysClr val="windowText" lastClr="000000"/>
                </a:solidFill>
                <a:effectLst/>
                <a:uLnTx/>
                <a:uFillTx/>
                <a:latin typeface="Calibri"/>
                <a:ea typeface="+mj-ea"/>
                <a:cs typeface="+mj-cs"/>
              </a:rPr>
              <a:t>TREATMENTS</a:t>
            </a:r>
          </a:p>
        </p:txBody>
      </p:sp>
      <p:sp>
        <p:nvSpPr>
          <p:cNvPr id="4" name="Text Placeholder 8">
            <a:extLst>
              <a:ext uri="{FF2B5EF4-FFF2-40B4-BE49-F238E27FC236}">
                <a16:creationId xmlns:a16="http://schemas.microsoft.com/office/drawing/2014/main" id="{118587E4-557A-415F-96AA-4BB000F3385D}"/>
              </a:ext>
            </a:extLst>
          </p:cNvPr>
          <p:cNvSpPr txBox="1">
            <a:spLocks/>
          </p:cNvSpPr>
          <p:nvPr/>
        </p:nvSpPr>
        <p:spPr>
          <a:xfrm>
            <a:off x="381000" y="2878369"/>
            <a:ext cx="8311132" cy="3305455"/>
          </a:xfrm>
          <a:prstGeom prst="rect">
            <a:avLst/>
          </a:prstGeom>
        </p:spPr>
        <p:txBody>
          <a:bodyPr vert="horz" lIns="0" tIns="0" rIns="0" bIns="0" rtlCol="0">
            <a:normAutofit/>
          </a:bodyPr>
          <a:lstStyle>
            <a:lvl1pPr marL="342900" indent="-342900" algn="l" defTabSz="914400" rtl="0" eaLnBrk="1" latinLnBrk="0" hangingPunct="1">
              <a:spcBef>
                <a:spcPct val="20000"/>
              </a:spcBef>
              <a:buFont typeface="Arial" panose="020B0604020202020204" pitchFamily="34" charset="0"/>
              <a:buChar char="•"/>
              <a:defRPr sz="2100" kern="1200" spc="13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130" normalizeH="0" baseline="0" noProof="0" dirty="0">
                <a:ln>
                  <a:noFill/>
                </a:ln>
                <a:solidFill>
                  <a:sysClr val="windowText" lastClr="000000"/>
                </a:solidFill>
                <a:effectLst/>
                <a:uLnTx/>
                <a:uFillTx/>
                <a:latin typeface="Calibri"/>
                <a:ea typeface="+mn-ea"/>
                <a:cs typeface="+mn-cs"/>
              </a:rPr>
              <a:t>You may need treatment if your symptoms are severe or affecting your quality of life.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130" normalizeH="0" baseline="0" noProof="0" dirty="0">
                <a:ln>
                  <a:noFill/>
                </a:ln>
                <a:solidFill>
                  <a:sysClr val="windowText" lastClr="000000"/>
                </a:solidFill>
                <a:effectLst/>
                <a:uLnTx/>
                <a:uFillTx/>
                <a:latin typeface="Calibri"/>
                <a:ea typeface="+mn-ea"/>
                <a:cs typeface="+mn-cs"/>
              </a:rPr>
              <a:t>There are medications to reduce the effect of hot flashes, flushing, night sweats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130" normalizeH="0" baseline="0" noProof="0" dirty="0">
                <a:ln>
                  <a:noFill/>
                </a:ln>
                <a:solidFill>
                  <a:sysClr val="windowText" lastClr="000000"/>
                </a:solidFill>
                <a:effectLst/>
                <a:uLnTx/>
                <a:uFillTx/>
                <a:latin typeface="Calibri"/>
                <a:ea typeface="+mn-ea"/>
                <a:cs typeface="+mn-cs"/>
              </a:rPr>
              <a:t>Other meds for vaginal dryness and hair loss</a:t>
            </a:r>
          </a:p>
        </p:txBody>
      </p:sp>
      <p:pic>
        <p:nvPicPr>
          <p:cNvPr id="5" name="Picture 4">
            <a:extLst>
              <a:ext uri="{FF2B5EF4-FFF2-40B4-BE49-F238E27FC236}">
                <a16:creationId xmlns:a16="http://schemas.microsoft.com/office/drawing/2014/main" id="{B9FB76F1-676E-4103-A69E-E41FD556F897}"/>
              </a:ext>
            </a:extLst>
          </p:cNvPr>
          <p:cNvPicPr>
            <a:picLocks noChangeAspect="1"/>
          </p:cNvPicPr>
          <p:nvPr/>
        </p:nvPicPr>
        <p:blipFill>
          <a:blip r:embed="rId2"/>
          <a:stretch>
            <a:fillRect/>
          </a:stretch>
        </p:blipFill>
        <p:spPr>
          <a:xfrm>
            <a:off x="6781800" y="769539"/>
            <a:ext cx="1143000" cy="1840424"/>
          </a:xfrm>
          <a:prstGeom prst="rect">
            <a:avLst/>
          </a:prstGeom>
        </p:spPr>
      </p:pic>
    </p:spTree>
    <p:extLst>
      <p:ext uri="{BB962C8B-B14F-4D97-AF65-F5344CB8AC3E}">
        <p14:creationId xmlns:p14="http://schemas.microsoft.com/office/powerpoint/2010/main" val="3560194193"/>
      </p:ext>
    </p:extLst>
  </p:cSld>
  <p:clrMapOvr>
    <a:masterClrMapping/>
  </p:clrMapOvr>
</p:sld>
</file>

<file path=ppt/theme/theme1.xml><?xml version="1.0" encoding="utf-8"?>
<a:theme xmlns:a="http://schemas.openxmlformats.org/drawingml/2006/main" name="1_Office Theme">
  <a:themeElements>
    <a:clrScheme name="Quartz 2019">
      <a:dk1>
        <a:sysClr val="windowText" lastClr="000000"/>
      </a:dk1>
      <a:lt1>
        <a:sysClr val="window" lastClr="FFFFFF"/>
      </a:lt1>
      <a:dk2>
        <a:srgbClr val="75787B"/>
      </a:dk2>
      <a:lt2>
        <a:srgbClr val="F2F2F2"/>
      </a:lt2>
      <a:accent1>
        <a:srgbClr val="892B27"/>
      </a:accent1>
      <a:accent2>
        <a:srgbClr val="00829B"/>
      </a:accent2>
      <a:accent3>
        <a:srgbClr val="6CA44C"/>
      </a:accent3>
      <a:accent4>
        <a:srgbClr val="00507B"/>
      </a:accent4>
      <a:accent5>
        <a:srgbClr val="D7AE3E"/>
      </a:accent5>
      <a:accent6>
        <a:srgbClr val="652756"/>
      </a:accent6>
      <a:hlink>
        <a:srgbClr val="C8102E"/>
      </a:hlink>
      <a:folHlink>
        <a:srgbClr val="C55C2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9F0D24"/>
            </a:gs>
            <a:gs pos="46000">
              <a:srgbClr val="C10E25"/>
            </a:gs>
          </a:gsLst>
        </a:gradFill>
        <a:ln>
          <a:solidFill>
            <a:srgbClr val="CE1425"/>
          </a:solidFill>
        </a:ln>
        <a:effectLst>
          <a:outerShdw blurRad="234950" dist="25400" dir="10440000" algn="br" rotWithShape="0">
            <a:prstClr val="black">
              <a:alpha val="49000"/>
            </a:prstClr>
          </a:outerShdw>
        </a:effectLst>
      </a:spPr>
      <a:bodyPr rtlCol="0" anchor="ctr"/>
      <a:lstStyle>
        <a:defPPr algn="ctr">
          <a:defRPr dirty="0">
            <a:ln>
              <a:noFill/>
            </a:ln>
            <a:no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2A46DA55-1388-4C83-ACEB-3E44EA221CB2}" vid="{B842F9AE-67D1-4E6A-8666-06EA7F53C6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893</TotalTime>
  <Words>362</Words>
  <Application>Microsoft Office PowerPoint</Application>
  <PresentationFormat>On-screen Show (4:3)</PresentationFormat>
  <Paragraphs>68</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Minion Pro</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UW Medical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KAH13</dc:creator>
  <cp:lastModifiedBy>Tammy Sullivan</cp:lastModifiedBy>
  <cp:revision>93</cp:revision>
  <dcterms:created xsi:type="dcterms:W3CDTF">2017-07-18T17:52:21Z</dcterms:created>
  <dcterms:modified xsi:type="dcterms:W3CDTF">2021-08-30T18:59:56Z</dcterms:modified>
</cp:coreProperties>
</file>