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8"/>
  </p:notesMasterIdLst>
  <p:sldIdLst>
    <p:sldId id="265" r:id="rId2"/>
    <p:sldId id="283" r:id="rId3"/>
    <p:sldId id="270" r:id="rId4"/>
    <p:sldId id="281" r:id="rId5"/>
    <p:sldId id="343" r:id="rId6"/>
    <p:sldId id="344" r:id="rId7"/>
    <p:sldId id="345" r:id="rId8"/>
    <p:sldId id="346" r:id="rId9"/>
    <p:sldId id="347" r:id="rId10"/>
    <p:sldId id="348" r:id="rId11"/>
    <p:sldId id="350" r:id="rId12"/>
    <p:sldId id="351" r:id="rId13"/>
    <p:sldId id="353" r:id="rId14"/>
    <p:sldId id="354" r:id="rId15"/>
    <p:sldId id="313" r:id="rId16"/>
    <p:sldId id="355"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Ryan" initials="MR" lastIdx="3" clrIdx="0">
    <p:extLst>
      <p:ext uri="{19B8F6BF-5375-455C-9EA6-DF929625EA0E}">
        <p15:presenceInfo xmlns:p15="http://schemas.microsoft.com/office/powerpoint/2012/main" userId="Mary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D24"/>
    <a:srgbClr val="AAAAA8"/>
    <a:srgbClr val="B4B4B5"/>
    <a:srgbClr val="B4B4BC"/>
    <a:srgbClr val="B4B4B2"/>
    <a:srgbClr val="B4B4B9"/>
    <a:srgbClr val="BEBEBC"/>
    <a:srgbClr val="C10E25"/>
    <a:srgbClr val="9F0DC1"/>
    <a:srgbClr val="25C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88421" autoAdjust="0"/>
  </p:normalViewPr>
  <p:slideViewPr>
    <p:cSldViewPr snapToGrid="0" snapToObjects="1">
      <p:cViewPr varScale="1">
        <p:scale>
          <a:sx n="87" d="100"/>
          <a:sy n="87" d="100"/>
        </p:scale>
        <p:origin x="1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0E7D13-8600-BF4F-8814-C0FAB6810B79}" type="datetimeFigureOut">
              <a:rPr lang="en-US" smtClean="0"/>
              <a:pPr/>
              <a:t>8/30/2021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C61778-6E7F-4B47-8A00-23F72BE98B3A}" type="slidenum">
              <a:rPr lang="en-US" smtClean="0"/>
              <a:pPr/>
              <a:t>‹#›</a:t>
            </a:fld>
            <a:endParaRPr lang="en-US"/>
          </a:p>
        </p:txBody>
      </p:sp>
    </p:spTree>
    <p:extLst>
      <p:ext uri="{BB962C8B-B14F-4D97-AF65-F5344CB8AC3E}">
        <p14:creationId xmlns:p14="http://schemas.microsoft.com/office/powerpoint/2010/main" val="2720752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98522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98226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406124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92800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74952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155324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6443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56441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224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31654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9636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53239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74009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50418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62194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52317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9713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94733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8154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16351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32864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3806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1397569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pic>
        <p:nvPicPr>
          <p:cNvPr id="9" name="Picture 2" descr="Image result for healthy snacks images">
            <a:extLst>
              <a:ext uri="{FF2B5EF4-FFF2-40B4-BE49-F238E27FC236}">
                <a16:creationId xmlns:a16="http://schemas.microsoft.com/office/drawing/2014/main" id="{8E32F570-CCF1-4D9B-BC39-9E3F5AE9D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44" y="962024"/>
            <a:ext cx="4811408"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mages healthy snacks">
            <a:extLst>
              <a:ext uri="{FF2B5EF4-FFF2-40B4-BE49-F238E27FC236}">
                <a16:creationId xmlns:a16="http://schemas.microsoft.com/office/drawing/2014/main" id="{218A7061-580D-457B-A4A3-999180929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831" y="3190876"/>
            <a:ext cx="4260543" cy="298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3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3165056" y="738869"/>
            <a:ext cx="3444348" cy="643909"/>
          </a:xfrm>
        </p:spPr>
        <p:txBody>
          <a:bodyPr/>
          <a:lstStyle/>
          <a:p>
            <a:r>
              <a:rPr lang="en-US" dirty="0"/>
              <a:t>Healthy or Not?</a:t>
            </a:r>
          </a:p>
        </p:txBody>
      </p:sp>
      <p:pic>
        <p:nvPicPr>
          <p:cNvPr id="7" name="Picture 6">
            <a:extLst>
              <a:ext uri="{FF2B5EF4-FFF2-40B4-BE49-F238E27FC236}">
                <a16:creationId xmlns:a16="http://schemas.microsoft.com/office/drawing/2014/main" id="{630CAF7C-5AF8-4F92-A794-2705F3751A9C}"/>
              </a:ext>
            </a:extLst>
          </p:cNvPr>
          <p:cNvPicPr>
            <a:picLocks noChangeAspect="1"/>
          </p:cNvPicPr>
          <p:nvPr/>
        </p:nvPicPr>
        <p:blipFill>
          <a:blip r:embed="rId2"/>
          <a:stretch>
            <a:fillRect/>
          </a:stretch>
        </p:blipFill>
        <p:spPr>
          <a:xfrm>
            <a:off x="4067175" y="1620514"/>
            <a:ext cx="4794737" cy="4729818"/>
          </a:xfrm>
          <a:prstGeom prst="rect">
            <a:avLst/>
          </a:prstGeom>
        </p:spPr>
      </p:pic>
      <p:sp>
        <p:nvSpPr>
          <p:cNvPr id="8" name="TextBox 7">
            <a:extLst>
              <a:ext uri="{FF2B5EF4-FFF2-40B4-BE49-F238E27FC236}">
                <a16:creationId xmlns:a16="http://schemas.microsoft.com/office/drawing/2014/main" id="{5C20D5DD-EB3D-4D22-83AC-FE694EF6CAAA}"/>
              </a:ext>
            </a:extLst>
          </p:cNvPr>
          <p:cNvSpPr txBox="1"/>
          <p:nvPr/>
        </p:nvSpPr>
        <p:spPr>
          <a:xfrm>
            <a:off x="372341" y="3797803"/>
            <a:ext cx="3599584" cy="2585323"/>
          </a:xfrm>
          <a:prstGeom prst="rect">
            <a:avLst/>
          </a:prstGeom>
          <a:noFill/>
        </p:spPr>
        <p:txBody>
          <a:bodyPr wrap="square" rtlCol="0">
            <a:spAutoFit/>
          </a:bodyPr>
          <a:lstStyle/>
          <a:p>
            <a:r>
              <a:rPr lang="en-US" dirty="0"/>
              <a:t>Do You Know What Each of These Ingredients Are? </a:t>
            </a:r>
          </a:p>
          <a:p>
            <a:endParaRPr lang="en-US" dirty="0"/>
          </a:p>
          <a:p>
            <a:r>
              <a:rPr lang="en-US" dirty="0"/>
              <a:t>Notice the number of ingredients in this “healthy” snack. We’re spending more money on preservatives and name brand foods, with less valuable nutrients. </a:t>
            </a:r>
          </a:p>
        </p:txBody>
      </p:sp>
      <p:sp>
        <p:nvSpPr>
          <p:cNvPr id="9" name="Arrow: Right 8">
            <a:extLst>
              <a:ext uri="{FF2B5EF4-FFF2-40B4-BE49-F238E27FC236}">
                <a16:creationId xmlns:a16="http://schemas.microsoft.com/office/drawing/2014/main" id="{EBCF67C8-E58E-4D40-B081-AD48A867F486}"/>
              </a:ext>
            </a:extLst>
          </p:cNvPr>
          <p:cNvSpPr/>
          <p:nvPr/>
        </p:nvSpPr>
        <p:spPr>
          <a:xfrm>
            <a:off x="3342193" y="4211781"/>
            <a:ext cx="627350" cy="221673"/>
          </a:xfrm>
          <a:prstGeom prst="rightArrow">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Tree>
    <p:extLst>
      <p:ext uri="{BB962C8B-B14F-4D97-AF65-F5344CB8AC3E}">
        <p14:creationId xmlns:p14="http://schemas.microsoft.com/office/powerpoint/2010/main" val="219419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113854" y="738869"/>
            <a:ext cx="5546751" cy="643909"/>
          </a:xfrm>
        </p:spPr>
        <p:txBody>
          <a:bodyPr>
            <a:normAutofit fontScale="90000"/>
          </a:bodyPr>
          <a:lstStyle/>
          <a:p>
            <a:r>
              <a:rPr lang="en-US" dirty="0"/>
              <a:t>Healthy Grab &amp; Go Snacks</a:t>
            </a:r>
          </a:p>
        </p:txBody>
      </p:sp>
      <p:pic>
        <p:nvPicPr>
          <p:cNvPr id="7" name="Picture 2" descr="Image result for packaged healthy snacks">
            <a:extLst>
              <a:ext uri="{FF2B5EF4-FFF2-40B4-BE49-F238E27FC236}">
                <a16:creationId xmlns:a16="http://schemas.microsoft.com/office/drawing/2014/main" id="{96925AFF-D3C3-42E8-8302-A0D0B0379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76374"/>
            <a:ext cx="3995335" cy="3112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a:extLst>
              <a:ext uri="{FF2B5EF4-FFF2-40B4-BE49-F238E27FC236}">
                <a16:creationId xmlns:a16="http://schemas.microsoft.com/office/drawing/2014/main" id="{F9848CD6-D8F9-4E7B-A43D-DE3315013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408" y="3429000"/>
            <a:ext cx="4352925" cy="280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4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113854" y="738869"/>
            <a:ext cx="5546751" cy="643909"/>
          </a:xfrm>
        </p:spPr>
        <p:txBody>
          <a:bodyPr/>
          <a:lstStyle/>
          <a:p>
            <a:r>
              <a:rPr lang="en-US" dirty="0"/>
              <a:t>Healthy Snack Score Card</a:t>
            </a:r>
          </a:p>
        </p:txBody>
      </p:sp>
      <p:pic>
        <p:nvPicPr>
          <p:cNvPr id="7" name="Picture 2" descr="Image result for snack food nutrition labels to avoid">
            <a:extLst>
              <a:ext uri="{FF2B5EF4-FFF2-40B4-BE49-F238E27FC236}">
                <a16:creationId xmlns:a16="http://schemas.microsoft.com/office/drawing/2014/main" id="{99756184-FBD4-4165-B898-03217F004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20514"/>
            <a:ext cx="4805794" cy="464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9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470281" y="733426"/>
            <a:ext cx="4203437" cy="1333500"/>
          </a:xfrm>
        </p:spPr>
        <p:txBody>
          <a:bodyPr>
            <a:normAutofit/>
          </a:bodyPr>
          <a:lstStyle/>
          <a:p>
            <a:r>
              <a:rPr lang="en-US" sz="3600" dirty="0"/>
              <a:t>Healthy Snacks </a:t>
            </a:r>
            <a:br>
              <a:rPr lang="en-US" sz="3600" dirty="0"/>
            </a:br>
            <a:r>
              <a:rPr lang="en-US" sz="3600" dirty="0"/>
              <a:t>Help you Thrive!</a:t>
            </a:r>
          </a:p>
        </p:txBody>
      </p:sp>
      <p:pic>
        <p:nvPicPr>
          <p:cNvPr id="7" name="Picture 2" descr="Related image">
            <a:extLst>
              <a:ext uri="{FF2B5EF4-FFF2-40B4-BE49-F238E27FC236}">
                <a16:creationId xmlns:a16="http://schemas.microsoft.com/office/drawing/2014/main" id="{6A393542-AA00-43E7-B71A-BDE91EBEA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668" y="2299219"/>
            <a:ext cx="6556664" cy="390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2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349" y="1060824"/>
            <a:ext cx="7777302" cy="643909"/>
          </a:xfrm>
        </p:spPr>
        <p:txBody>
          <a:bodyPr/>
          <a:lstStyle/>
          <a:p>
            <a:r>
              <a:rPr lang="en-US"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46AD33C9-1260-45A5-8E6E-52FBB729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564" y="2028805"/>
            <a:ext cx="5012871" cy="378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9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59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327525" y="4533553"/>
            <a:ext cx="4816475" cy="344406"/>
          </a:xfrm>
        </p:spPr>
        <p:txBody>
          <a:bodyPr>
            <a:normAutofit lnSpcReduction="10000"/>
          </a:bodyPr>
          <a:lstStyle/>
          <a:p>
            <a:r>
              <a:rPr lang="en-US" sz="2400" dirty="0"/>
              <a:t>Healthy Snacks, Healthy You</a:t>
            </a:r>
          </a:p>
        </p:txBody>
      </p:sp>
    </p:spTree>
    <p:extLst>
      <p:ext uri="{BB962C8B-B14F-4D97-AF65-F5344CB8AC3E}">
        <p14:creationId xmlns:p14="http://schemas.microsoft.com/office/powerpoint/2010/main" val="46789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 y="4485100"/>
            <a:ext cx="8620125" cy="815536"/>
          </a:xfrm>
        </p:spPr>
        <p:txBody>
          <a:bodyPr>
            <a:noAutofit/>
          </a:bodyPr>
          <a:lstStyle/>
          <a:p>
            <a:r>
              <a:rPr lang="en-US" sz="2800" b="1" dirty="0"/>
              <a:t>Nutritious snacks provide the energy to thrive!</a:t>
            </a:r>
            <a:endParaRPr lang="en-US" sz="2800" dirty="0"/>
          </a:p>
        </p:txBody>
      </p:sp>
    </p:spTree>
    <p:extLst>
      <p:ext uri="{BB962C8B-B14F-4D97-AF65-F5344CB8AC3E}">
        <p14:creationId xmlns:p14="http://schemas.microsoft.com/office/powerpoint/2010/main" val="196559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1852612" y="766762"/>
            <a:ext cx="5438776" cy="904875"/>
          </a:xfrm>
        </p:spPr>
        <p:txBody>
          <a:bodyPr>
            <a:noAutofit/>
          </a:bodyPr>
          <a:lstStyle/>
          <a:p>
            <a:pPr algn="ctr"/>
            <a:br>
              <a:rPr lang="en-US" sz="3200" dirty="0"/>
            </a:br>
            <a:r>
              <a:rPr lang="en-US" sz="3200" dirty="0"/>
              <a:t>Healthy Snacks, </a:t>
            </a:r>
            <a:br>
              <a:rPr lang="en-US" sz="3200" dirty="0"/>
            </a:br>
            <a:r>
              <a:rPr lang="en-US" sz="3200" dirty="0"/>
              <a:t>Healthy You</a:t>
            </a:r>
            <a:br>
              <a:rPr lang="en-US" sz="3200" dirty="0"/>
            </a:br>
            <a:endParaRPr lang="en-US" sz="3200" dirty="0"/>
          </a:p>
        </p:txBody>
      </p:sp>
      <p:sp>
        <p:nvSpPr>
          <p:cNvPr id="4" name="Text Placeholder 3"/>
          <p:cNvSpPr>
            <a:spLocks noGrp="1"/>
          </p:cNvSpPr>
          <p:nvPr>
            <p:ph type="body" sz="quarter" idx="13"/>
          </p:nvPr>
        </p:nvSpPr>
        <p:spPr>
          <a:xfrm>
            <a:off x="257175" y="2400300"/>
            <a:ext cx="8734425" cy="3848099"/>
          </a:xfrm>
        </p:spPr>
        <p:txBody>
          <a:bodyPr>
            <a:normAutofit/>
          </a:bodyPr>
          <a:lstStyle/>
          <a:p>
            <a:pPr marL="285750" indent="-285750">
              <a:buFont typeface="Arial" panose="020B0604020202020204" pitchFamily="34" charset="0"/>
              <a:buChar char="•"/>
            </a:pPr>
            <a:r>
              <a:rPr lang="en-US" sz="2800" dirty="0"/>
              <a:t>How healthy snacks help you thrive</a:t>
            </a:r>
          </a:p>
          <a:p>
            <a:endParaRPr lang="en-US" sz="2800" dirty="0"/>
          </a:p>
          <a:p>
            <a:pPr marL="285750" indent="-285750">
              <a:buFont typeface="Arial" panose="020B0604020202020204" pitchFamily="34" charset="0"/>
              <a:buChar char="•"/>
            </a:pPr>
            <a:r>
              <a:rPr lang="en-US" sz="2800" dirty="0"/>
              <a:t>Planning creates success (Homemade snack ideas) </a:t>
            </a:r>
          </a:p>
          <a:p>
            <a:endParaRPr lang="en-US" sz="2800" dirty="0"/>
          </a:p>
          <a:p>
            <a:pPr marL="285750" indent="-285750">
              <a:buFont typeface="Arial" panose="020B0604020202020204" pitchFamily="34" charset="0"/>
              <a:buChar char="•"/>
            </a:pPr>
            <a:r>
              <a:rPr lang="en-US" sz="2800" dirty="0"/>
              <a:t>Pre-packaged snack – what to look for / avoid</a:t>
            </a:r>
          </a:p>
          <a:p>
            <a:endParaRPr lang="en-US" sz="2400" dirty="0"/>
          </a:p>
        </p:txBody>
      </p:sp>
    </p:spTree>
    <p:extLst>
      <p:ext uri="{BB962C8B-B14F-4D97-AF65-F5344CB8AC3E}">
        <p14:creationId xmlns:p14="http://schemas.microsoft.com/office/powerpoint/2010/main" val="195757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3084093" y="699981"/>
            <a:ext cx="3606273" cy="643909"/>
          </a:xfrm>
        </p:spPr>
        <p:txBody>
          <a:bodyPr/>
          <a:lstStyle/>
          <a:p>
            <a:r>
              <a:rPr lang="en-US" dirty="0"/>
              <a:t>The Breakdown</a:t>
            </a:r>
          </a:p>
        </p:txBody>
      </p:sp>
      <p:pic>
        <p:nvPicPr>
          <p:cNvPr id="7" name="Picture 4" descr="Image result for simple image of protein carbohydrate fat impact on glucose">
            <a:extLst>
              <a:ext uri="{FF2B5EF4-FFF2-40B4-BE49-F238E27FC236}">
                <a16:creationId xmlns:a16="http://schemas.microsoft.com/office/drawing/2014/main" id="{AA03546C-3755-40C3-86D3-E07789396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343890"/>
            <a:ext cx="8547100" cy="476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2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794584" y="738869"/>
            <a:ext cx="3554832" cy="643909"/>
          </a:xfrm>
        </p:spPr>
        <p:txBody>
          <a:bodyPr>
            <a:normAutofit fontScale="90000"/>
          </a:bodyPr>
          <a:lstStyle/>
          <a:p>
            <a:r>
              <a:rPr lang="en-US" sz="4000" dirty="0"/>
              <a:t>Carbohydrates</a:t>
            </a:r>
            <a:endParaRPr lang="en-US" dirty="0"/>
          </a:p>
        </p:txBody>
      </p:sp>
      <p:pic>
        <p:nvPicPr>
          <p:cNvPr id="7" name="Picture 2" descr="Image result for complex vs healthy carbohydrates foods">
            <a:extLst>
              <a:ext uri="{FF2B5EF4-FFF2-40B4-BE49-F238E27FC236}">
                <a16:creationId xmlns:a16="http://schemas.microsoft.com/office/drawing/2014/main" id="{82BD4931-05D3-4814-BA87-6FAEC9CA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884218"/>
            <a:ext cx="7658100" cy="405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4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802201" y="738869"/>
            <a:ext cx="3539598" cy="643909"/>
          </a:xfrm>
        </p:spPr>
        <p:txBody>
          <a:bodyPr>
            <a:normAutofit/>
          </a:bodyPr>
          <a:lstStyle/>
          <a:p>
            <a:r>
              <a:rPr lang="en-US" sz="3200" dirty="0"/>
              <a:t>Healthy Proteins</a:t>
            </a:r>
          </a:p>
        </p:txBody>
      </p:sp>
      <p:pic>
        <p:nvPicPr>
          <p:cNvPr id="7" name="Picture 2" descr="Image result for healthy protein foods">
            <a:extLst>
              <a:ext uri="{FF2B5EF4-FFF2-40B4-BE49-F238E27FC236}">
                <a16:creationId xmlns:a16="http://schemas.microsoft.com/office/drawing/2014/main" id="{545E8C6C-728E-4521-8AE0-7BB897BAC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55" y="1976438"/>
            <a:ext cx="6636327" cy="378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0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3187963" y="738869"/>
            <a:ext cx="2768073" cy="643909"/>
          </a:xfrm>
        </p:spPr>
        <p:txBody>
          <a:bodyPr/>
          <a:lstStyle/>
          <a:p>
            <a:r>
              <a:rPr lang="en-US" dirty="0"/>
              <a:t>Healthy Fats</a:t>
            </a:r>
          </a:p>
        </p:txBody>
      </p:sp>
      <p:pic>
        <p:nvPicPr>
          <p:cNvPr id="7" name="Picture 2" descr="Related image">
            <a:extLst>
              <a:ext uri="{FF2B5EF4-FFF2-40B4-BE49-F238E27FC236}">
                <a16:creationId xmlns:a16="http://schemas.microsoft.com/office/drawing/2014/main" id="{CBB906D6-7324-4398-B728-377409B2E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27" y="1759527"/>
            <a:ext cx="6553199" cy="385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8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Healthy Snacks Healthy You</a:t>
            </a:r>
          </a:p>
        </p:txBody>
      </p:sp>
      <p:sp>
        <p:nvSpPr>
          <p:cNvPr id="3" name="Title 2"/>
          <p:cNvSpPr>
            <a:spLocks noGrp="1"/>
          </p:cNvSpPr>
          <p:nvPr>
            <p:ph type="title"/>
          </p:nvPr>
        </p:nvSpPr>
        <p:spPr>
          <a:xfrm>
            <a:off x="2874543" y="738869"/>
            <a:ext cx="4025373" cy="643909"/>
          </a:xfrm>
        </p:spPr>
        <p:txBody>
          <a:bodyPr/>
          <a:lstStyle/>
          <a:p>
            <a:r>
              <a:rPr lang="en-US" dirty="0"/>
              <a:t>Putting It Together</a:t>
            </a:r>
          </a:p>
        </p:txBody>
      </p:sp>
      <p:pic>
        <p:nvPicPr>
          <p:cNvPr id="7" name="Picture 2" descr="Image result for healthy snacks images">
            <a:extLst>
              <a:ext uri="{FF2B5EF4-FFF2-40B4-BE49-F238E27FC236}">
                <a16:creationId xmlns:a16="http://schemas.microsoft.com/office/drawing/2014/main" id="{37BE3483-0683-4C1F-BE77-3A5CD4635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05" y="1620514"/>
            <a:ext cx="3367151" cy="249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healthy snacks images">
            <a:extLst>
              <a:ext uri="{FF2B5EF4-FFF2-40B4-BE49-F238E27FC236}">
                <a16:creationId xmlns:a16="http://schemas.microsoft.com/office/drawing/2014/main" id="{9ECD6E53-7928-4357-99AB-B83A806EA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40" y="1620514"/>
            <a:ext cx="2890551" cy="2496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a:extLst>
              <a:ext uri="{FF2B5EF4-FFF2-40B4-BE49-F238E27FC236}">
                <a16:creationId xmlns:a16="http://schemas.microsoft.com/office/drawing/2014/main" id="{1575B771-0D36-47F6-AC4F-5810DA24A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754" y="4187991"/>
            <a:ext cx="3858491" cy="221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64706"/>
      </p:ext>
    </p:extLst>
  </p:cSld>
  <p:clrMapOvr>
    <a:masterClrMapping/>
  </p:clrMapOvr>
</p:sld>
</file>

<file path=ppt/theme/theme1.xml><?xml version="1.0" encoding="utf-8"?>
<a:theme xmlns:a="http://schemas.openxmlformats.org/drawingml/2006/main" name="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Quartz Template</Template>
  <TotalTime>1661</TotalTime>
  <Words>273</Words>
  <Application>Microsoft Office PowerPoint</Application>
  <PresentationFormat>On-screen Show (4:3)</PresentationFormat>
  <Paragraphs>33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Nutritious snacks provide the energy to thrive!</vt:lpstr>
      <vt:lpstr> Healthy Snacks,  Healthy You </vt:lpstr>
      <vt:lpstr>The Breakdown</vt:lpstr>
      <vt:lpstr>Carbohydrates</vt:lpstr>
      <vt:lpstr>Healthy Proteins</vt:lpstr>
      <vt:lpstr>Healthy Fats</vt:lpstr>
      <vt:lpstr>Putting It Together</vt:lpstr>
      <vt:lpstr>PowerPoint Presentation</vt:lpstr>
      <vt:lpstr>Healthy or Not?</vt:lpstr>
      <vt:lpstr>Healthy Grab &amp; Go Snacks</vt:lpstr>
      <vt:lpstr>Healthy Snack Score Card</vt:lpstr>
      <vt:lpstr>Healthy Snacks  Help you Thrive!</vt:lpstr>
      <vt:lpstr>Questions?</vt:lpstr>
      <vt:lpstr>PowerPoint Presentation</vt:lpstr>
    </vt:vector>
  </TitlesOfParts>
  <Company>Unity Health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Tricia Felton</dc:creator>
  <cp:lastModifiedBy>Tammy Sullivan</cp:lastModifiedBy>
  <cp:revision>146</cp:revision>
  <cp:lastPrinted>2019-08-15T13:51:34Z</cp:lastPrinted>
  <dcterms:created xsi:type="dcterms:W3CDTF">2017-04-03T16:41:34Z</dcterms:created>
  <dcterms:modified xsi:type="dcterms:W3CDTF">2021-08-30T18:52:10Z</dcterms:modified>
</cp:coreProperties>
</file>