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sldIdLst>
    <p:sldId id="299" r:id="rId2"/>
    <p:sldId id="300" r:id="rId3"/>
    <p:sldId id="302" r:id="rId4"/>
    <p:sldId id="303" r:id="rId5"/>
    <p:sldId id="304" r:id="rId6"/>
    <p:sldId id="305" r:id="rId7"/>
    <p:sldId id="306" r:id="rId8"/>
    <p:sldId id="307" r:id="rId9"/>
    <p:sldId id="308" r:id="rId10"/>
    <p:sldId id="309" r:id="rId11"/>
    <p:sldId id="310" r:id="rId12"/>
    <p:sldId id="311" r:id="rId13"/>
    <p:sldId id="312" r:id="rId14"/>
    <p:sldId id="313" r:id="rId15"/>
    <p:sldId id="314" r:id="rId16"/>
    <p:sldId id="315" r:id="rId17"/>
    <p:sldId id="316" r:id="rId18"/>
    <p:sldId id="317" r:id="rId19"/>
    <p:sldId id="318" r:id="rId20"/>
    <p:sldId id="319" r:id="rId21"/>
    <p:sldId id="30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94660"/>
  </p:normalViewPr>
  <p:slideViewPr>
    <p:cSldViewPr>
      <p:cViewPr varScale="1">
        <p:scale>
          <a:sx n="93" d="100"/>
          <a:sy n="93" d="100"/>
        </p:scale>
        <p:origin x="1133"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9.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20.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2.jpeg"/><Relationship Id="rId4" Type="http://schemas.openxmlformats.org/officeDocument/2006/relationships/image" Target="../media/image21.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3.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8.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Slide">
    <p:bg>
      <p:bgPr>
        <a:gradFill flip="none" rotWithShape="1">
          <a:gsLst>
            <a:gs pos="100000">
              <a:srgbClr val="9F0D24"/>
            </a:gs>
            <a:gs pos="56000">
              <a:srgbClr val="C10E25"/>
            </a:gs>
          </a:gsLst>
          <a:lin ang="5400000" scaled="0"/>
          <a:tileRect/>
        </a:gra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046717" y="2026065"/>
            <a:ext cx="5050567" cy="2805871"/>
          </a:xfrm>
          <a:prstGeom prst="rect">
            <a:avLst/>
          </a:prstGeom>
          <a:effectLst>
            <a:glow rad="101600">
              <a:srgbClr val="B8112B">
                <a:alpha val="9000"/>
              </a:srgbClr>
            </a:glow>
          </a:effectLst>
        </p:spPr>
      </p:pic>
    </p:spTree>
    <p:extLst>
      <p:ext uri="{BB962C8B-B14F-4D97-AF65-F5344CB8AC3E}">
        <p14:creationId xmlns:p14="http://schemas.microsoft.com/office/powerpoint/2010/main" val="390487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1-2 line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7" name="Rectangle 6"/>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459048"/>
            <a:ext cx="8229600" cy="581877"/>
          </a:xfrm>
        </p:spPr>
        <p:txBody>
          <a:bodyPr>
            <a:normAutofit/>
          </a:bodyPr>
          <a:lstStyle>
            <a:lvl1pPr>
              <a:defRPr sz="3200" kern="1200" spc="70">
                <a:solidFill>
                  <a:srgbClr val="666666"/>
                </a:solidFill>
                <a:latin typeface="Arial"/>
              </a:defRPr>
            </a:lvl1pPr>
          </a:lstStyle>
          <a:p>
            <a:r>
              <a:rPr lang="en-US" dirty="0"/>
              <a:t>Click to Edit Title</a:t>
            </a:r>
          </a:p>
        </p:txBody>
      </p:sp>
      <p:sp>
        <p:nvSpPr>
          <p:cNvPr id="11" name="Text Placeholder 3"/>
          <p:cNvSpPr>
            <a:spLocks noGrp="1"/>
          </p:cNvSpPr>
          <p:nvPr>
            <p:ph type="body" sz="quarter" idx="10" hasCustomPrompt="1"/>
          </p:nvPr>
        </p:nvSpPr>
        <p:spPr>
          <a:xfrm>
            <a:off x="457200" y="5008360"/>
            <a:ext cx="8229600" cy="280052"/>
          </a:xfrm>
        </p:spPr>
        <p:txBody>
          <a:bodyPr>
            <a:noAutofit/>
          </a:bodyPr>
          <a:lstStyle>
            <a:lvl1pPr marL="0" indent="0" algn="ctr">
              <a:buNone/>
              <a:defRPr sz="1700" spc="30">
                <a:latin typeface="Arial"/>
                <a:cs typeface="Arial"/>
              </a:defRPr>
            </a:lvl1pPr>
          </a:lstStyle>
          <a:p>
            <a:r>
              <a:rPr lang="en-US" sz="1800" dirty="0">
                <a:solidFill>
                  <a:schemeClr val="tx1"/>
                </a:solidFill>
              </a:rPr>
              <a:t>Click to Edit Subhead</a:t>
            </a:r>
          </a:p>
        </p:txBody>
      </p:sp>
      <p:pic>
        <p:nvPicPr>
          <p:cNvPr id="8" name="Picture 7">
            <a:extLst>
              <a:ext uri="{FF2B5EF4-FFF2-40B4-BE49-F238E27FC236}">
                <a16:creationId xmlns:a16="http://schemas.microsoft.com/office/drawing/2014/main" id="{8837F5A7-DAF3-42BD-B79E-18906CC1BEA3}"/>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3386707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2-2 line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2" name="Rectangle 11"/>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457200" y="4459048"/>
            <a:ext cx="8229600" cy="581877"/>
          </a:xfrm>
        </p:spPr>
        <p:txBody>
          <a:bodyPr>
            <a:normAutofit/>
          </a:bodyPr>
          <a:lstStyle>
            <a:lvl1pPr>
              <a:defRPr sz="3200" kern="1200" spc="70">
                <a:solidFill>
                  <a:srgbClr val="666666"/>
                </a:solidFill>
                <a:latin typeface="Arial"/>
              </a:defRPr>
            </a:lvl1pPr>
          </a:lstStyle>
          <a:p>
            <a:r>
              <a:rPr lang="en-US" dirty="0"/>
              <a:t>Click to Edit Title</a:t>
            </a:r>
          </a:p>
        </p:txBody>
      </p:sp>
      <p:sp>
        <p:nvSpPr>
          <p:cNvPr id="15" name="Text Placeholder 3"/>
          <p:cNvSpPr>
            <a:spLocks noGrp="1"/>
          </p:cNvSpPr>
          <p:nvPr>
            <p:ph type="body" sz="quarter" idx="10" hasCustomPrompt="1"/>
          </p:nvPr>
        </p:nvSpPr>
        <p:spPr>
          <a:xfrm>
            <a:off x="457200" y="5008360"/>
            <a:ext cx="8229600" cy="280052"/>
          </a:xfrm>
        </p:spPr>
        <p:txBody>
          <a:bodyPr>
            <a:noAutofit/>
          </a:bodyPr>
          <a:lstStyle>
            <a:lvl1pPr marL="0" indent="0" algn="ctr">
              <a:buNone/>
              <a:defRPr sz="1700" spc="30">
                <a:latin typeface="Arial"/>
                <a:cs typeface="Arial"/>
              </a:defRPr>
            </a:lvl1pPr>
          </a:lstStyle>
          <a:p>
            <a:r>
              <a:rPr lang="en-US" sz="1800" dirty="0">
                <a:solidFill>
                  <a:schemeClr val="tx1"/>
                </a:solidFill>
              </a:rPr>
              <a:t>Click to Edit Subhead</a:t>
            </a:r>
          </a:p>
        </p:txBody>
      </p:sp>
      <p:pic>
        <p:nvPicPr>
          <p:cNvPr id="11" name="Picture 10">
            <a:extLst>
              <a:ext uri="{FF2B5EF4-FFF2-40B4-BE49-F238E27FC236}">
                <a16:creationId xmlns:a16="http://schemas.microsoft.com/office/drawing/2014/main" id="{D69A06DA-150F-44E4-9574-89F50A58782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a:effectLst>
            <a:outerShdw blurRad="177800" algn="ctr" rotWithShape="0">
              <a:schemeClr val="tx1">
                <a:alpha val="59000"/>
              </a:schemeClr>
            </a:outerShdw>
          </a:effectLst>
        </p:spPr>
      </p:pic>
    </p:spTree>
    <p:extLst>
      <p:ext uri="{BB962C8B-B14F-4D97-AF65-F5344CB8AC3E}">
        <p14:creationId xmlns:p14="http://schemas.microsoft.com/office/powerpoint/2010/main" val="2893977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3-2 line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2" name="Rectangle 11"/>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457200" y="4459048"/>
            <a:ext cx="8229600" cy="581877"/>
          </a:xfrm>
        </p:spPr>
        <p:txBody>
          <a:bodyPr>
            <a:normAutofit/>
          </a:bodyPr>
          <a:lstStyle>
            <a:lvl1pPr>
              <a:defRPr sz="3200" kern="1200" spc="70">
                <a:solidFill>
                  <a:srgbClr val="666666"/>
                </a:solidFill>
                <a:latin typeface="Arial"/>
              </a:defRPr>
            </a:lvl1pPr>
          </a:lstStyle>
          <a:p>
            <a:r>
              <a:rPr lang="en-US" dirty="0"/>
              <a:t>Click to Edit Title</a:t>
            </a:r>
          </a:p>
        </p:txBody>
      </p:sp>
      <p:sp>
        <p:nvSpPr>
          <p:cNvPr id="16" name="Text Placeholder 3"/>
          <p:cNvSpPr>
            <a:spLocks noGrp="1"/>
          </p:cNvSpPr>
          <p:nvPr>
            <p:ph type="body" sz="quarter" idx="10" hasCustomPrompt="1"/>
          </p:nvPr>
        </p:nvSpPr>
        <p:spPr>
          <a:xfrm>
            <a:off x="457200" y="5008360"/>
            <a:ext cx="8229600" cy="280052"/>
          </a:xfrm>
        </p:spPr>
        <p:txBody>
          <a:bodyPr>
            <a:noAutofit/>
          </a:bodyPr>
          <a:lstStyle>
            <a:lvl1pPr marL="0" indent="0" algn="ctr">
              <a:buNone/>
              <a:defRPr sz="1700" spc="30">
                <a:latin typeface="Arial"/>
                <a:cs typeface="Arial"/>
              </a:defRPr>
            </a:lvl1pPr>
          </a:lstStyle>
          <a:p>
            <a:r>
              <a:rPr lang="en-US" sz="1800" dirty="0">
                <a:solidFill>
                  <a:schemeClr val="tx1"/>
                </a:solidFill>
              </a:rPr>
              <a:t>Click to Edit Subhead</a:t>
            </a:r>
          </a:p>
        </p:txBody>
      </p:sp>
      <p:pic>
        <p:nvPicPr>
          <p:cNvPr id="8" name="Picture 7">
            <a:extLst>
              <a:ext uri="{FF2B5EF4-FFF2-40B4-BE49-F238E27FC236}">
                <a16:creationId xmlns:a16="http://schemas.microsoft.com/office/drawing/2014/main" id="{395CEBEA-E7F7-4D1B-8C1D-4AB3F1299C45}"/>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a:effectLst>
            <a:outerShdw blurRad="177800" sx="121000" sy="121000" algn="ctr" rotWithShape="0">
              <a:schemeClr val="tx1">
                <a:alpha val="59000"/>
              </a:schemeClr>
            </a:outerShdw>
          </a:effectLst>
        </p:spPr>
      </p:pic>
    </p:spTree>
    <p:extLst>
      <p:ext uri="{BB962C8B-B14F-4D97-AF65-F5344CB8AC3E}">
        <p14:creationId xmlns:p14="http://schemas.microsoft.com/office/powerpoint/2010/main" val="1565670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4-2 line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2" name="Rectangle 11"/>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457200" y="4459048"/>
            <a:ext cx="8229600" cy="581877"/>
          </a:xfrm>
        </p:spPr>
        <p:txBody>
          <a:bodyPr>
            <a:normAutofit/>
          </a:bodyPr>
          <a:lstStyle>
            <a:lvl1pPr>
              <a:defRPr sz="3200" kern="1200" spc="70">
                <a:solidFill>
                  <a:srgbClr val="666666"/>
                </a:solidFill>
                <a:latin typeface="Arial"/>
              </a:defRPr>
            </a:lvl1pPr>
          </a:lstStyle>
          <a:p>
            <a:r>
              <a:rPr lang="en-US" dirty="0"/>
              <a:t>Click to Edit Title</a:t>
            </a:r>
          </a:p>
        </p:txBody>
      </p:sp>
      <p:sp>
        <p:nvSpPr>
          <p:cNvPr id="16" name="Text Placeholder 3"/>
          <p:cNvSpPr>
            <a:spLocks noGrp="1"/>
          </p:cNvSpPr>
          <p:nvPr>
            <p:ph type="body" sz="quarter" idx="10" hasCustomPrompt="1"/>
          </p:nvPr>
        </p:nvSpPr>
        <p:spPr>
          <a:xfrm>
            <a:off x="457200" y="5008360"/>
            <a:ext cx="8229600" cy="280052"/>
          </a:xfrm>
        </p:spPr>
        <p:txBody>
          <a:bodyPr>
            <a:noAutofit/>
          </a:bodyPr>
          <a:lstStyle>
            <a:lvl1pPr marL="0" indent="0" algn="ctr">
              <a:buNone/>
              <a:defRPr sz="1700" spc="30">
                <a:latin typeface="Arial"/>
                <a:cs typeface="Arial"/>
              </a:defRPr>
            </a:lvl1pPr>
          </a:lstStyle>
          <a:p>
            <a:r>
              <a:rPr lang="en-US" sz="1800" dirty="0">
                <a:solidFill>
                  <a:schemeClr val="tx1"/>
                </a:solidFill>
              </a:rPr>
              <a:t>Click to Edit Subhead</a:t>
            </a:r>
          </a:p>
        </p:txBody>
      </p:sp>
      <p:pic>
        <p:nvPicPr>
          <p:cNvPr id="10" name="Picture 9">
            <a:extLst>
              <a:ext uri="{FF2B5EF4-FFF2-40B4-BE49-F238E27FC236}">
                <a16:creationId xmlns:a16="http://schemas.microsoft.com/office/drawing/2014/main" id="{58BFB94B-25F2-4103-81C7-B255CA42980E}"/>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a:effectLst>
            <a:outerShdw blurRad="177800" sx="121000" sy="121000" algn="ctr" rotWithShape="0">
              <a:schemeClr val="tx1">
                <a:alpha val="59000"/>
              </a:schemeClr>
            </a:outerShdw>
          </a:effectLst>
        </p:spPr>
      </p:pic>
    </p:spTree>
    <p:extLst>
      <p:ext uri="{BB962C8B-B14F-4D97-AF65-F5344CB8AC3E}">
        <p14:creationId xmlns:p14="http://schemas.microsoft.com/office/powerpoint/2010/main" val="2150330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reaker Page 1">
    <p:bg>
      <p:bgPr>
        <a:gradFill flip="none" rotWithShape="1">
          <a:gsLst>
            <a:gs pos="53000">
              <a:schemeClr val="bg1"/>
            </a:gs>
            <a:gs pos="100000">
              <a:schemeClr val="bg1">
                <a:lumMod val="85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 y="2787424"/>
            <a:ext cx="8172752" cy="1143000"/>
          </a:xfrm>
        </p:spPr>
        <p:txBody>
          <a:bodyPr lIns="0" rIns="0" bIns="0"/>
          <a:lstStyle>
            <a:lvl1pPr algn="l">
              <a:defRPr spc="140">
                <a:solidFill>
                  <a:srgbClr val="C71425"/>
                </a:solidFill>
              </a:defRPr>
            </a:lvl1pPr>
          </a:lstStyle>
          <a:p>
            <a:r>
              <a:rPr lang="en-US" dirty="0"/>
              <a:t>Click to edit title</a:t>
            </a:r>
          </a:p>
        </p:txBody>
      </p:sp>
      <p:pic>
        <p:nvPicPr>
          <p:cNvPr id="3" name="Picture 2">
            <a:extLst>
              <a:ext uri="{FF2B5EF4-FFF2-40B4-BE49-F238E27FC236}">
                <a16:creationId xmlns:a16="http://schemas.microsoft.com/office/drawing/2014/main" id="{F14255D9-B910-4A74-883D-6CDA4AC99F3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21777" y="5762847"/>
            <a:ext cx="1465023" cy="813902"/>
          </a:xfrm>
          <a:prstGeom prst="rect">
            <a:avLst/>
          </a:prstGeom>
        </p:spPr>
      </p:pic>
    </p:spTree>
    <p:extLst>
      <p:ext uri="{BB962C8B-B14F-4D97-AF65-F5344CB8AC3E}">
        <p14:creationId xmlns:p14="http://schemas.microsoft.com/office/powerpoint/2010/main" val="4073541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reaker Page 2">
    <p:bg>
      <p:bgPr>
        <a:gradFill flip="none" rotWithShape="1">
          <a:gsLst>
            <a:gs pos="100000">
              <a:srgbClr val="AAAAA8"/>
            </a:gs>
            <a:gs pos="0">
              <a:srgbClr val="B4B4B5"/>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 y="2787424"/>
            <a:ext cx="8172752" cy="1143000"/>
          </a:xfrm>
        </p:spPr>
        <p:txBody>
          <a:bodyPr lIns="0" rIns="0" bIns="0"/>
          <a:lstStyle>
            <a:lvl1pPr algn="l">
              <a:defRPr spc="140">
                <a:solidFill>
                  <a:schemeClr val="bg1"/>
                </a:solidFill>
              </a:defRPr>
            </a:lvl1pPr>
          </a:lstStyle>
          <a:p>
            <a:r>
              <a:rPr lang="en-US" dirty="0"/>
              <a:t>Click to edit title</a:t>
            </a:r>
          </a:p>
        </p:txBody>
      </p:sp>
      <p:pic>
        <p:nvPicPr>
          <p:cNvPr id="4" name="Picture 3">
            <a:extLst>
              <a:ext uri="{FF2B5EF4-FFF2-40B4-BE49-F238E27FC236}">
                <a16:creationId xmlns:a16="http://schemas.microsoft.com/office/drawing/2014/main" id="{3BD2CD5A-0E06-4D27-981C-1298E0FC5CC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1464573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reaker Page 3">
    <p:bg>
      <p:bgPr>
        <a:gradFill flip="none" rotWithShape="1">
          <a:gsLst>
            <a:gs pos="100000">
              <a:srgbClr val="9F0D24"/>
            </a:gs>
            <a:gs pos="56000">
              <a:srgbClr val="C10E25"/>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 y="2787424"/>
            <a:ext cx="8172752" cy="1143000"/>
          </a:xfrm>
        </p:spPr>
        <p:txBody>
          <a:bodyPr lIns="0" rIns="0" bIns="0"/>
          <a:lstStyle>
            <a:lvl1pPr algn="l">
              <a:defRPr spc="140">
                <a:solidFill>
                  <a:schemeClr val="bg1"/>
                </a:solidFill>
              </a:defRPr>
            </a:lvl1pPr>
          </a:lstStyle>
          <a:p>
            <a:r>
              <a:rPr lang="en-US" dirty="0"/>
              <a:t>Click to edit title</a:t>
            </a:r>
          </a:p>
        </p:txBody>
      </p:sp>
      <p:pic>
        <p:nvPicPr>
          <p:cNvPr id="3" name="Picture 2">
            <a:extLst>
              <a:ext uri="{FF2B5EF4-FFF2-40B4-BE49-F238E27FC236}">
                <a16:creationId xmlns:a16="http://schemas.microsoft.com/office/drawing/2014/main" id="{A9C3DBDC-6234-485A-B291-82C03C23C06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233395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tex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4"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sp>
        <p:nvSpPr>
          <p:cNvPr id="2" name="Title 1"/>
          <p:cNvSpPr>
            <a:spLocks noGrp="1"/>
          </p:cNvSpPr>
          <p:nvPr>
            <p:ph type="title" hasCustomPrompt="1"/>
          </p:nvPr>
        </p:nvSpPr>
        <p:spPr>
          <a:xfrm>
            <a:off x="727602" y="1847812"/>
            <a:ext cx="7777302" cy="643909"/>
          </a:xfrm>
        </p:spPr>
        <p:txBody>
          <a:bodyPr>
            <a:normAutofit/>
          </a:bodyPr>
          <a:lstStyle>
            <a:lvl1pPr algn="l">
              <a:defRPr sz="3300" b="1" i="0" kern="900" spc="30">
                <a:latin typeface="+mj-lt"/>
              </a:defRPr>
            </a:lvl1pPr>
          </a:lstStyle>
          <a:p>
            <a:r>
              <a:rPr lang="en-US" dirty="0"/>
              <a:t>Click to edit title</a:t>
            </a:r>
          </a:p>
        </p:txBody>
      </p:sp>
      <p:sp>
        <p:nvSpPr>
          <p:cNvPr id="5" name="Slide Number Placeholder 4"/>
          <p:cNvSpPr>
            <a:spLocks noGrp="1"/>
          </p:cNvSpPr>
          <p:nvPr>
            <p:ph type="sldNum" sz="quarter" idx="12"/>
          </p:nvPr>
        </p:nvSpPr>
        <p:spPr>
          <a:xfrm>
            <a:off x="6733468" y="6173787"/>
            <a:ext cx="2133600" cy="365125"/>
          </a:xfrm>
        </p:spPr>
        <p:txBody>
          <a:bodyPr/>
          <a:lstStyle/>
          <a:p>
            <a:fld id="{AA5B202D-022C-AC48-B1BD-AA5711EFB125}" type="slidenum">
              <a:rPr lang="en-US" smtClean="0"/>
              <a:t>‹#›</a:t>
            </a:fld>
            <a:endParaRPr lang="en-US"/>
          </a:p>
        </p:txBody>
      </p:sp>
      <p:sp>
        <p:nvSpPr>
          <p:cNvPr id="20" name="Text Placeholder 18"/>
          <p:cNvSpPr>
            <a:spLocks noGrp="1"/>
          </p:cNvSpPr>
          <p:nvPr>
            <p:ph type="body" sz="quarter" idx="13" hasCustomPrompt="1"/>
          </p:nvPr>
        </p:nvSpPr>
        <p:spPr>
          <a:xfrm>
            <a:off x="1112664" y="2491721"/>
            <a:ext cx="7549132" cy="3305455"/>
          </a:xfrm>
        </p:spPr>
        <p:txBody>
          <a:bodyPr lIns="0" tIns="0" rIns="0" bIns="0">
            <a:normAutofit/>
          </a:bodyPr>
          <a:lstStyle>
            <a:lvl1pPr>
              <a:defRPr sz="2100" spc="130"/>
            </a:lvl1pPr>
          </a:lstStyle>
          <a:p>
            <a:pPr lvl="0"/>
            <a:r>
              <a:rPr lang="en-US" dirty="0"/>
              <a:t>Click to edit text</a:t>
            </a:r>
          </a:p>
        </p:txBody>
      </p:sp>
      <p:pic>
        <p:nvPicPr>
          <p:cNvPr id="9" name="Picture 8">
            <a:extLst>
              <a:ext uri="{FF2B5EF4-FFF2-40B4-BE49-F238E27FC236}">
                <a16:creationId xmlns:a16="http://schemas.microsoft.com/office/drawing/2014/main" id="{CAF6FB24-EFEB-4492-A034-CA68D9B016E5}"/>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24031452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text-Photo right">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 name="Title 1"/>
          <p:cNvSpPr>
            <a:spLocks noGrp="1"/>
          </p:cNvSpPr>
          <p:nvPr>
            <p:ph type="title" hasCustomPrompt="1"/>
          </p:nvPr>
        </p:nvSpPr>
        <p:spPr>
          <a:xfrm>
            <a:off x="727602" y="1847812"/>
            <a:ext cx="4442045" cy="643909"/>
          </a:xfrm>
        </p:spPr>
        <p:txBody>
          <a:bodyPr>
            <a:normAutofit/>
          </a:bodyPr>
          <a:lstStyle>
            <a:lvl1pPr algn="l">
              <a:defRPr sz="3300" b="1" i="0" kern="900" spc="30">
                <a:latin typeface="+mj-lt"/>
              </a:defRPr>
            </a:lvl1pPr>
          </a:lstStyle>
          <a:p>
            <a:r>
              <a:rPr lang="en-US" dirty="0"/>
              <a:t>Click to edit title</a:t>
            </a:r>
          </a:p>
        </p:txBody>
      </p:sp>
      <p:sp>
        <p:nvSpPr>
          <p:cNvPr id="19" name="Text Placeholder 18"/>
          <p:cNvSpPr>
            <a:spLocks noGrp="1"/>
          </p:cNvSpPr>
          <p:nvPr>
            <p:ph type="body" sz="quarter" idx="13" hasCustomPrompt="1"/>
          </p:nvPr>
        </p:nvSpPr>
        <p:spPr>
          <a:xfrm>
            <a:off x="1112664" y="2491721"/>
            <a:ext cx="4056983" cy="3305455"/>
          </a:xfrm>
        </p:spPr>
        <p:txBody>
          <a:bodyPr lIns="0" tIns="0" rIns="0" bIns="0">
            <a:normAutofit/>
          </a:bodyPr>
          <a:lstStyle>
            <a:lvl1pPr>
              <a:defRPr sz="2100" spc="130"/>
            </a:lvl1pPr>
          </a:lstStyle>
          <a:p>
            <a:pPr lvl="0"/>
            <a:r>
              <a:rPr lang="en-US" dirty="0"/>
              <a:t>Click to edit text</a:t>
            </a:r>
          </a:p>
        </p:txBody>
      </p:sp>
      <p:sp>
        <p:nvSpPr>
          <p:cNvPr id="9" name="Picture Placeholder 8"/>
          <p:cNvSpPr>
            <a:spLocks noGrp="1"/>
          </p:cNvSpPr>
          <p:nvPr>
            <p:ph type="pic" sz="quarter" idx="14"/>
          </p:nvPr>
        </p:nvSpPr>
        <p:spPr>
          <a:xfrm>
            <a:off x="5543550" y="822325"/>
            <a:ext cx="3443288" cy="5662613"/>
          </a:xfrm>
          <a:blipFill dpi="0" rotWithShape="1">
            <a:blip r:embed="rId4" cstate="email">
              <a:extLst>
                <a:ext uri="{28A0092B-C50C-407E-A947-70E740481C1C}">
                  <a14:useLocalDpi xmlns:a14="http://schemas.microsoft.com/office/drawing/2010/main" val="0"/>
                </a:ext>
              </a:extLst>
            </a:blip>
            <a:srcRect/>
            <a:tile tx="-444500" ty="0" sx="100000" sy="100000" flip="none" algn="ctr"/>
          </a:blipFill>
        </p:spPr>
        <p:txBody>
          <a:bodyPr/>
          <a:lstStyle/>
          <a:p>
            <a:r>
              <a:rPr lang="en-US"/>
              <a:t>Click icon to add picture</a:t>
            </a:r>
          </a:p>
        </p:txBody>
      </p:sp>
      <p:sp>
        <p:nvSpPr>
          <p:cNvPr id="14" name="Rectangle 13"/>
          <p:cNvSpPr/>
          <p:nvPr userDrawn="1"/>
        </p:nvSpPr>
        <p:spPr>
          <a:xfrm>
            <a:off x="5236882" y="679506"/>
            <a:ext cx="156883" cy="5925312"/>
          </a:xfrm>
          <a:prstGeom prst="rect">
            <a:avLst/>
          </a:prstGeom>
          <a:gradFill>
            <a:gsLst>
              <a:gs pos="39000">
                <a:schemeClr val="bg1"/>
              </a:gs>
              <a:gs pos="100000">
                <a:schemeClr val="bg1">
                  <a:lumMod val="8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a:noFill/>
                </a:ln>
                <a:noFill/>
              </a:rPr>
              <a:t> </a:t>
            </a:r>
          </a:p>
        </p:txBody>
      </p:sp>
      <p:sp>
        <p:nvSpPr>
          <p:cNvPr id="16"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pic>
        <p:nvPicPr>
          <p:cNvPr id="12" name="Picture 11">
            <a:extLst>
              <a:ext uri="{FF2B5EF4-FFF2-40B4-BE49-F238E27FC236}">
                <a16:creationId xmlns:a16="http://schemas.microsoft.com/office/drawing/2014/main" id="{B49F5C50-5A94-4A64-BCAE-0A6C2F1F8ABB}"/>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2009507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text-Photo Lef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 name="Title 1"/>
          <p:cNvSpPr>
            <a:spLocks noGrp="1"/>
          </p:cNvSpPr>
          <p:nvPr>
            <p:ph type="title" hasCustomPrompt="1"/>
          </p:nvPr>
        </p:nvSpPr>
        <p:spPr>
          <a:xfrm>
            <a:off x="4276737" y="1847812"/>
            <a:ext cx="4442045" cy="643909"/>
          </a:xfrm>
        </p:spPr>
        <p:txBody>
          <a:bodyPr>
            <a:normAutofit/>
          </a:bodyPr>
          <a:lstStyle>
            <a:lvl1pPr algn="l">
              <a:defRPr sz="3300" b="1" i="0" kern="900" spc="30">
                <a:latin typeface="+mj-lt"/>
              </a:defRPr>
            </a:lvl1pPr>
          </a:lstStyle>
          <a:p>
            <a:r>
              <a:rPr lang="en-US" dirty="0"/>
              <a:t>Click to edit title</a:t>
            </a:r>
          </a:p>
        </p:txBody>
      </p:sp>
      <p:sp>
        <p:nvSpPr>
          <p:cNvPr id="19" name="Text Placeholder 18"/>
          <p:cNvSpPr>
            <a:spLocks noGrp="1"/>
          </p:cNvSpPr>
          <p:nvPr>
            <p:ph type="body" sz="quarter" idx="13" hasCustomPrompt="1"/>
          </p:nvPr>
        </p:nvSpPr>
        <p:spPr>
          <a:xfrm>
            <a:off x="4661799" y="2491721"/>
            <a:ext cx="4056983" cy="3305455"/>
          </a:xfrm>
        </p:spPr>
        <p:txBody>
          <a:bodyPr lIns="0" tIns="0" rIns="0" bIns="0">
            <a:normAutofit/>
          </a:bodyPr>
          <a:lstStyle>
            <a:lvl1pPr>
              <a:defRPr sz="2100" spc="130"/>
            </a:lvl1pPr>
          </a:lstStyle>
          <a:p>
            <a:pPr lvl="0"/>
            <a:r>
              <a:rPr lang="en-US" dirty="0"/>
              <a:t>Click to edit text</a:t>
            </a:r>
          </a:p>
        </p:txBody>
      </p:sp>
      <p:sp>
        <p:nvSpPr>
          <p:cNvPr id="9" name="Picture Placeholder 8"/>
          <p:cNvSpPr>
            <a:spLocks noGrp="1" noChangeAspect="1"/>
          </p:cNvSpPr>
          <p:nvPr>
            <p:ph type="pic" sz="quarter" idx="14"/>
          </p:nvPr>
        </p:nvSpPr>
        <p:spPr>
          <a:xfrm>
            <a:off x="162582" y="822325"/>
            <a:ext cx="3443288" cy="5662613"/>
          </a:xfrm>
          <a:blipFill dpi="0" rotWithShape="1">
            <a:blip r:embed="rId4" cstate="email">
              <a:extLst>
                <a:ext uri="{28A0092B-C50C-407E-A947-70E740481C1C}">
                  <a14:useLocalDpi xmlns:a14="http://schemas.microsoft.com/office/drawing/2010/main" val="0"/>
                </a:ext>
              </a:extLst>
            </a:blip>
            <a:srcRect/>
            <a:tile tx="-666750" ty="0" sx="80000" sy="80000" flip="none" algn="ctr"/>
          </a:blipFill>
        </p:spPr>
        <p:txBody>
          <a:bodyPr/>
          <a:lstStyle/>
          <a:p>
            <a:r>
              <a:rPr lang="en-US"/>
              <a:t>Click icon to add picture</a:t>
            </a:r>
            <a:endParaRPr lang="en-US" dirty="0"/>
          </a:p>
        </p:txBody>
      </p:sp>
      <p:sp>
        <p:nvSpPr>
          <p:cNvPr id="14" name="Rectangle 13"/>
          <p:cNvSpPr/>
          <p:nvPr userDrawn="1"/>
        </p:nvSpPr>
        <p:spPr>
          <a:xfrm rot="10800000">
            <a:off x="3747206" y="679506"/>
            <a:ext cx="156883" cy="5925312"/>
          </a:xfrm>
          <a:prstGeom prst="rect">
            <a:avLst/>
          </a:prstGeom>
          <a:gradFill>
            <a:gsLst>
              <a:gs pos="39000">
                <a:schemeClr val="bg1"/>
              </a:gs>
              <a:gs pos="100000">
                <a:schemeClr val="bg1">
                  <a:lumMod val="8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a:noFill/>
                </a:ln>
                <a:noFill/>
              </a:rPr>
              <a:t> </a:t>
            </a:r>
          </a:p>
        </p:txBody>
      </p:sp>
      <p:sp>
        <p:nvSpPr>
          <p:cNvPr id="16"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pic>
        <p:nvPicPr>
          <p:cNvPr id="12" name="Picture 11">
            <a:extLst>
              <a:ext uri="{FF2B5EF4-FFF2-40B4-BE49-F238E27FC236}">
                <a16:creationId xmlns:a16="http://schemas.microsoft.com/office/drawing/2014/main" id="{77DC2D20-FA11-4C40-8825-CB1F1132EC22}"/>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110214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35" name="Picture 34"/>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1593" y="0"/>
            <a:ext cx="4169345" cy="6858000"/>
          </a:xfrm>
          <a:prstGeom prst="rect">
            <a:avLst/>
          </a:prstGeom>
        </p:spPr>
      </p:pic>
      <p:sp>
        <p:nvSpPr>
          <p:cNvPr id="15" name="Rectangle 14"/>
          <p:cNvSpPr/>
          <p:nvPr userDrawn="1"/>
        </p:nvSpPr>
        <p:spPr>
          <a:xfrm>
            <a:off x="4186506" y="0"/>
            <a:ext cx="4957494" cy="6858000"/>
          </a:xfrm>
          <a:prstGeom prst="rect">
            <a:avLst/>
          </a:prstGeom>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noFill/>
            </a:endParaRPr>
          </a:p>
        </p:txBody>
      </p:sp>
      <p:sp>
        <p:nvSpPr>
          <p:cNvPr id="14" name="Rectangle 13"/>
          <p:cNvSpPr/>
          <p:nvPr userDrawn="1"/>
        </p:nvSpPr>
        <p:spPr>
          <a:xfrm>
            <a:off x="4149632" y="-17492"/>
            <a:ext cx="100584" cy="6882357"/>
          </a:xfrm>
          <a:prstGeom prst="rect">
            <a:avLst/>
          </a:prstGeom>
          <a:solidFill>
            <a:srgbClr val="9E112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noFill/>
              </a:ln>
              <a:noFill/>
            </a:endParaRPr>
          </a:p>
        </p:txBody>
      </p:sp>
      <p:sp>
        <p:nvSpPr>
          <p:cNvPr id="30" name="Text Placeholder 26"/>
          <p:cNvSpPr>
            <a:spLocks noGrp="1"/>
          </p:cNvSpPr>
          <p:nvPr>
            <p:ph type="body" sz="quarter" idx="17" hasCustomPrompt="1"/>
          </p:nvPr>
        </p:nvSpPr>
        <p:spPr>
          <a:xfrm>
            <a:off x="4252913" y="4781203"/>
            <a:ext cx="4816475" cy="344406"/>
          </a:xfrm>
        </p:spPr>
        <p:txBody>
          <a:bodyPr lIns="0" tIns="0" rIns="0" bIns="0">
            <a:normAutofit/>
          </a:bodyPr>
          <a:lstStyle>
            <a:lvl1pPr marL="0" indent="0" algn="ctr">
              <a:buNone/>
              <a:defRPr sz="1600" spc="140" baseline="0">
                <a:solidFill>
                  <a:schemeClr val="bg1"/>
                </a:solidFill>
              </a:defRPr>
            </a:lvl1pPr>
          </a:lstStyle>
          <a:p>
            <a:pPr lvl="0"/>
            <a:r>
              <a:rPr lang="en-US" dirty="0"/>
              <a:t>Presentation Title Here</a:t>
            </a:r>
          </a:p>
        </p:txBody>
      </p:sp>
      <p:sp>
        <p:nvSpPr>
          <p:cNvPr id="31" name="Text Placeholder 28"/>
          <p:cNvSpPr>
            <a:spLocks noGrp="1"/>
          </p:cNvSpPr>
          <p:nvPr>
            <p:ph type="body" sz="quarter" idx="18" hasCustomPrompt="1"/>
          </p:nvPr>
        </p:nvSpPr>
        <p:spPr>
          <a:xfrm>
            <a:off x="4252913" y="5178078"/>
            <a:ext cx="4816475" cy="290512"/>
          </a:xfrm>
        </p:spPr>
        <p:txBody>
          <a:bodyPr lIns="0" tIns="0" rIns="0" bIns="0">
            <a:normAutofit/>
          </a:bodyPr>
          <a:lstStyle>
            <a:lvl1pPr marL="0" indent="0" algn="ctr">
              <a:buNone/>
              <a:defRPr sz="1200" spc="140" baseline="0">
                <a:solidFill>
                  <a:schemeClr val="bg1"/>
                </a:solidFill>
              </a:defRPr>
            </a:lvl1pPr>
          </a:lstStyle>
          <a:p>
            <a:pPr lvl="0"/>
            <a:r>
              <a:rPr lang="en-US" dirty="0"/>
              <a:t>Month XX, 20XX</a:t>
            </a:r>
          </a:p>
        </p:txBody>
      </p:sp>
      <p:pic>
        <p:nvPicPr>
          <p:cNvPr id="8" name="Picture 7">
            <a:extLst>
              <a:ext uri="{FF2B5EF4-FFF2-40B4-BE49-F238E27FC236}">
                <a16:creationId xmlns:a16="http://schemas.microsoft.com/office/drawing/2014/main" id="{1AC48422-5884-4383-8676-B1FC64D5EA9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520219" y="1998923"/>
            <a:ext cx="4272908" cy="2373837"/>
          </a:xfrm>
          <a:prstGeom prst="rect">
            <a:avLst/>
          </a:prstGeom>
          <a:effectLst>
            <a:glow rad="101600">
              <a:srgbClr val="B8112B">
                <a:alpha val="9000"/>
              </a:srgbClr>
            </a:glow>
          </a:effectLst>
        </p:spPr>
      </p:pic>
    </p:spTree>
    <p:extLst>
      <p:ext uri="{BB962C8B-B14F-4D97-AF65-F5344CB8AC3E}">
        <p14:creationId xmlns:p14="http://schemas.microsoft.com/office/powerpoint/2010/main" val="10940355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text-Photo Left-2">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 name="Title 1"/>
          <p:cNvSpPr>
            <a:spLocks noGrp="1"/>
          </p:cNvSpPr>
          <p:nvPr>
            <p:ph type="title" hasCustomPrompt="1"/>
          </p:nvPr>
        </p:nvSpPr>
        <p:spPr>
          <a:xfrm>
            <a:off x="4276737" y="1847812"/>
            <a:ext cx="4442045" cy="643909"/>
          </a:xfrm>
        </p:spPr>
        <p:txBody>
          <a:bodyPr>
            <a:normAutofit/>
          </a:bodyPr>
          <a:lstStyle>
            <a:lvl1pPr algn="l">
              <a:defRPr sz="3300" b="1" i="0" kern="900" spc="30">
                <a:latin typeface="+mj-lt"/>
              </a:defRPr>
            </a:lvl1pPr>
          </a:lstStyle>
          <a:p>
            <a:r>
              <a:rPr lang="en-US" dirty="0"/>
              <a:t>Click to edit title</a:t>
            </a:r>
          </a:p>
        </p:txBody>
      </p:sp>
      <p:sp>
        <p:nvSpPr>
          <p:cNvPr id="19" name="Text Placeholder 18"/>
          <p:cNvSpPr>
            <a:spLocks noGrp="1"/>
          </p:cNvSpPr>
          <p:nvPr>
            <p:ph type="body" sz="quarter" idx="13" hasCustomPrompt="1"/>
          </p:nvPr>
        </p:nvSpPr>
        <p:spPr>
          <a:xfrm>
            <a:off x="4661799" y="2491721"/>
            <a:ext cx="4056983" cy="3305455"/>
          </a:xfrm>
        </p:spPr>
        <p:txBody>
          <a:bodyPr lIns="0" tIns="0" rIns="0" bIns="0">
            <a:normAutofit/>
          </a:bodyPr>
          <a:lstStyle>
            <a:lvl1pPr>
              <a:defRPr sz="2100" spc="130"/>
            </a:lvl1pPr>
          </a:lstStyle>
          <a:p>
            <a:pPr lvl="0"/>
            <a:r>
              <a:rPr lang="en-US" dirty="0"/>
              <a:t>Click to edit text</a:t>
            </a:r>
          </a:p>
        </p:txBody>
      </p:sp>
      <p:sp>
        <p:nvSpPr>
          <p:cNvPr id="9" name="Picture Placeholder 8"/>
          <p:cNvSpPr>
            <a:spLocks noGrp="1"/>
          </p:cNvSpPr>
          <p:nvPr>
            <p:ph type="pic" sz="quarter" idx="14"/>
          </p:nvPr>
        </p:nvSpPr>
        <p:spPr>
          <a:xfrm>
            <a:off x="604066" y="1314396"/>
            <a:ext cx="2286000" cy="2286000"/>
          </a:xfrm>
          <a:blipFill dpi="0" rotWithShape="1">
            <a:blip r:embed="rId4" cstate="email">
              <a:extLst>
                <a:ext uri="{28A0092B-C50C-407E-A947-70E740481C1C}">
                  <a14:useLocalDpi xmlns:a14="http://schemas.microsoft.com/office/drawing/2010/main" val="0"/>
                </a:ext>
              </a:extLst>
            </a:blip>
            <a:srcRect/>
            <a:tile tx="184150" ty="12700" sx="100000" sy="100000" flip="none" algn="ctr"/>
          </a:blipFill>
          <a:ln w="44450" cap="sq" cmpd="sng">
            <a:solidFill>
              <a:schemeClr val="bg1"/>
            </a:solidFill>
            <a:miter lim="800000"/>
          </a:ln>
          <a:effectLst>
            <a:glow rad="50800">
              <a:schemeClr val="bg1">
                <a:lumMod val="75000"/>
                <a:alpha val="15000"/>
              </a:schemeClr>
            </a:glow>
            <a:outerShdw blurRad="114300" dist="31750" dir="2700000" algn="tl" rotWithShape="0">
              <a:srgbClr val="000000">
                <a:alpha val="24000"/>
              </a:srgbClr>
            </a:outerShdw>
          </a:effectLst>
        </p:spPr>
        <p:txBody>
          <a:bodyPr/>
          <a:lstStyle/>
          <a:p>
            <a:r>
              <a:rPr lang="en-US"/>
              <a:t>Click icon to add picture</a:t>
            </a:r>
            <a:endParaRPr lang="en-US" dirty="0"/>
          </a:p>
        </p:txBody>
      </p:sp>
      <p:sp>
        <p:nvSpPr>
          <p:cNvPr id="16"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sp>
        <p:nvSpPr>
          <p:cNvPr id="11" name="Picture Placeholder 8"/>
          <p:cNvSpPr>
            <a:spLocks noGrp="1"/>
          </p:cNvSpPr>
          <p:nvPr>
            <p:ph type="pic" sz="quarter" idx="16"/>
          </p:nvPr>
        </p:nvSpPr>
        <p:spPr>
          <a:xfrm>
            <a:off x="1149819" y="3449371"/>
            <a:ext cx="2286000" cy="2286000"/>
          </a:xfrm>
          <a:blipFill dpi="0" rotWithShape="1">
            <a:blip r:embed="rId5" cstate="email">
              <a:extLst>
                <a:ext uri="{28A0092B-C50C-407E-A947-70E740481C1C}">
                  <a14:useLocalDpi xmlns:a14="http://schemas.microsoft.com/office/drawing/2010/main" val="0"/>
                </a:ext>
              </a:extLst>
            </a:blip>
            <a:srcRect/>
            <a:tile tx="-273050" ty="292100" sx="100000" sy="100000" flip="none" algn="ctr"/>
          </a:blipFill>
          <a:ln w="44450" cap="sq" cmpd="sng">
            <a:solidFill>
              <a:schemeClr val="bg1"/>
            </a:solidFill>
            <a:miter lim="800000"/>
          </a:ln>
          <a:effectLst>
            <a:glow rad="50800">
              <a:schemeClr val="tx1">
                <a:lumMod val="50000"/>
                <a:lumOff val="50000"/>
                <a:alpha val="15000"/>
              </a:schemeClr>
            </a:glow>
            <a:outerShdw blurRad="114300" dist="31750" dir="2700000" algn="tl" rotWithShape="0">
              <a:srgbClr val="000000">
                <a:alpha val="24000"/>
              </a:srgbClr>
            </a:outerShdw>
          </a:effectLst>
        </p:spPr>
        <p:txBody>
          <a:bodyPr/>
          <a:lstStyle/>
          <a:p>
            <a:r>
              <a:rPr lang="en-US"/>
              <a:t>Click icon to add picture</a:t>
            </a:r>
            <a:endParaRPr lang="en-US" dirty="0"/>
          </a:p>
        </p:txBody>
      </p:sp>
      <p:pic>
        <p:nvPicPr>
          <p:cNvPr id="12" name="Picture 11">
            <a:extLst>
              <a:ext uri="{FF2B5EF4-FFF2-40B4-BE49-F238E27FC236}">
                <a16:creationId xmlns:a16="http://schemas.microsoft.com/office/drawing/2014/main" id="{CDF8C834-B6DF-45C0-AA9A-D0D7F373045B}"/>
              </a:ext>
            </a:extLst>
          </p:cNvPr>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1314789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text-Photo Left-3">
    <p:spTree>
      <p:nvGrpSpPr>
        <p:cNvPr id="1" name=""/>
        <p:cNvGrpSpPr/>
        <p:nvPr/>
      </p:nvGrpSpPr>
      <p:grpSpPr>
        <a:xfrm>
          <a:off x="0" y="0"/>
          <a:ext cx="0" cy="0"/>
          <a:chOff x="0" y="0"/>
          <a:chExt cx="0" cy="0"/>
        </a:xfrm>
      </p:grpSpPr>
      <p:sp>
        <p:nvSpPr>
          <p:cNvPr id="15" name="Picture Placeholder 14"/>
          <p:cNvSpPr>
            <a:spLocks noGrp="1" noChangeAspect="1"/>
          </p:cNvSpPr>
          <p:nvPr>
            <p:ph type="pic" sz="quarter" idx="16"/>
          </p:nvPr>
        </p:nvSpPr>
        <p:spPr>
          <a:xfrm>
            <a:off x="452339" y="1314395"/>
            <a:ext cx="3383280" cy="3383280"/>
          </a:xfrm>
          <a:blipFill rotWithShape="1">
            <a:blip r:embed="rId2">
              <a:extLst>
                <a:ext uri="{28A0092B-C50C-407E-A947-70E740481C1C}">
                  <a14:useLocalDpi xmlns:a14="http://schemas.microsoft.com/office/drawing/2010/main" val="0"/>
                </a:ext>
              </a:extLst>
            </a:blip>
            <a:stretch>
              <a:fillRect/>
            </a:stretch>
          </a:blipFill>
          <a:ln>
            <a:solidFill>
              <a:schemeClr val="bg1"/>
            </a:solidFill>
          </a:ln>
          <a:effectLst>
            <a:outerShdw blurRad="114300" dist="31750" dir="2700000" algn="tl" rotWithShape="0">
              <a:srgbClr val="000000">
                <a:alpha val="24000"/>
              </a:srgbClr>
            </a:outerShdw>
          </a:effectLst>
        </p:spPr>
        <p:txBody>
          <a:bodyPr/>
          <a:lstStyle/>
          <a:p>
            <a:r>
              <a:rPr lang="en-US"/>
              <a:t>Click icon to add picture</a:t>
            </a:r>
            <a:endParaRPr lang="en-US" dirty="0"/>
          </a:p>
        </p:txBody>
      </p:sp>
      <p:pic>
        <p:nvPicPr>
          <p:cNvPr id="21" name="Picture 2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 name="Title 1"/>
          <p:cNvSpPr>
            <a:spLocks noGrp="1"/>
          </p:cNvSpPr>
          <p:nvPr>
            <p:ph type="title" hasCustomPrompt="1"/>
          </p:nvPr>
        </p:nvSpPr>
        <p:spPr>
          <a:xfrm>
            <a:off x="4276737" y="1847812"/>
            <a:ext cx="4442045" cy="643909"/>
          </a:xfrm>
        </p:spPr>
        <p:txBody>
          <a:bodyPr>
            <a:normAutofit/>
          </a:bodyPr>
          <a:lstStyle>
            <a:lvl1pPr algn="l">
              <a:defRPr sz="3300" b="1" i="0" kern="900" spc="30">
                <a:latin typeface="+mj-lt"/>
              </a:defRPr>
            </a:lvl1pPr>
          </a:lstStyle>
          <a:p>
            <a:r>
              <a:rPr lang="en-US" dirty="0"/>
              <a:t>Click to edit title</a:t>
            </a:r>
          </a:p>
        </p:txBody>
      </p:sp>
      <p:sp>
        <p:nvSpPr>
          <p:cNvPr id="19" name="Text Placeholder 18"/>
          <p:cNvSpPr>
            <a:spLocks noGrp="1"/>
          </p:cNvSpPr>
          <p:nvPr>
            <p:ph type="body" sz="quarter" idx="13" hasCustomPrompt="1"/>
          </p:nvPr>
        </p:nvSpPr>
        <p:spPr>
          <a:xfrm>
            <a:off x="4661799" y="2491721"/>
            <a:ext cx="4056983" cy="3305455"/>
          </a:xfrm>
        </p:spPr>
        <p:txBody>
          <a:bodyPr lIns="0" tIns="0" rIns="0" bIns="0">
            <a:normAutofit/>
          </a:bodyPr>
          <a:lstStyle>
            <a:lvl1pPr>
              <a:defRPr sz="2100" spc="130"/>
            </a:lvl1pPr>
          </a:lstStyle>
          <a:p>
            <a:pPr lvl="0"/>
            <a:r>
              <a:rPr lang="en-US" dirty="0"/>
              <a:t>Click to edit text</a:t>
            </a:r>
          </a:p>
        </p:txBody>
      </p:sp>
      <p:sp>
        <p:nvSpPr>
          <p:cNvPr id="16"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pic>
        <p:nvPicPr>
          <p:cNvPr id="11" name="Picture 10">
            <a:extLst>
              <a:ext uri="{FF2B5EF4-FFF2-40B4-BE49-F238E27FC236}">
                <a16:creationId xmlns:a16="http://schemas.microsoft.com/office/drawing/2014/main" id="{E9FD1BA3-E5E8-42FB-A24C-8F8474D70245}"/>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82933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p:bg>
      <p:bgPr>
        <a:gradFill flip="none" rotWithShape="1">
          <a:gsLst>
            <a:gs pos="100000">
              <a:srgbClr val="9F0D24"/>
            </a:gs>
            <a:gs pos="56000">
              <a:srgbClr val="C10E25"/>
            </a:gs>
          </a:gsLst>
          <a:lin ang="5400000" scaled="0"/>
          <a:tileRect/>
        </a:gradFill>
        <a:effectLst/>
      </p:bgPr>
    </p:bg>
    <p:spTree>
      <p:nvGrpSpPr>
        <p:cNvPr id="1" name=""/>
        <p:cNvGrpSpPr/>
        <p:nvPr/>
      </p:nvGrpSpPr>
      <p:grpSpPr>
        <a:xfrm>
          <a:off x="0" y="0"/>
          <a:ext cx="0" cy="0"/>
          <a:chOff x="0" y="0"/>
          <a:chExt cx="0" cy="0"/>
        </a:xfrm>
      </p:grpSpPr>
      <p:sp>
        <p:nvSpPr>
          <p:cNvPr id="4" name="TextBox 3"/>
          <p:cNvSpPr txBox="1"/>
          <p:nvPr userDrawn="1"/>
        </p:nvSpPr>
        <p:spPr>
          <a:xfrm>
            <a:off x="0" y="2904718"/>
            <a:ext cx="9144000" cy="1015663"/>
          </a:xfrm>
          <a:prstGeom prst="rect">
            <a:avLst/>
          </a:prstGeom>
          <a:noFill/>
        </p:spPr>
        <p:txBody>
          <a:bodyPr wrap="square" rtlCol="0">
            <a:spAutoFit/>
          </a:bodyPr>
          <a:lstStyle/>
          <a:p>
            <a:pPr algn="ctr"/>
            <a:r>
              <a:rPr lang="en-US" sz="6000" spc="140" dirty="0">
                <a:solidFill>
                  <a:schemeClr val="bg1"/>
                </a:solidFill>
              </a:rPr>
              <a:t>Thank</a:t>
            </a:r>
            <a:r>
              <a:rPr lang="en-US" sz="6000" spc="140" baseline="0" dirty="0">
                <a:solidFill>
                  <a:schemeClr val="bg1"/>
                </a:solidFill>
              </a:rPr>
              <a:t> you</a:t>
            </a:r>
            <a:endParaRPr lang="en-US" sz="6000" spc="140" dirty="0">
              <a:solidFill>
                <a:schemeClr val="bg1"/>
              </a:solidFill>
            </a:endParaRPr>
          </a:p>
        </p:txBody>
      </p:sp>
      <p:pic>
        <p:nvPicPr>
          <p:cNvPr id="5" name="Picture 4">
            <a:extLst>
              <a:ext uri="{FF2B5EF4-FFF2-40B4-BE49-F238E27FC236}">
                <a16:creationId xmlns:a16="http://schemas.microsoft.com/office/drawing/2014/main" id="{54723D1F-5BEF-4C12-A109-85C4354DC69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3474315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1">
    <p:spTree>
      <p:nvGrpSpPr>
        <p:cNvPr id="1" name=""/>
        <p:cNvGrpSpPr/>
        <p:nvPr/>
      </p:nvGrpSpPr>
      <p:grpSpPr>
        <a:xfrm>
          <a:off x="0" y="0"/>
          <a:ext cx="0" cy="0"/>
          <a:chOff x="0" y="0"/>
          <a:chExt cx="0" cy="0"/>
        </a:xfrm>
      </p:grpSpPr>
      <p:pic>
        <p:nvPicPr>
          <p:cNvPr id="35" name="Picture 34"/>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17491"/>
            <a:ext cx="4146935" cy="6875492"/>
          </a:xfrm>
          <a:prstGeom prst="rect">
            <a:avLst/>
          </a:prstGeom>
        </p:spPr>
      </p:pic>
      <p:sp>
        <p:nvSpPr>
          <p:cNvPr id="15" name="Rectangle 14"/>
          <p:cNvSpPr/>
          <p:nvPr userDrawn="1"/>
        </p:nvSpPr>
        <p:spPr>
          <a:xfrm>
            <a:off x="4186506" y="0"/>
            <a:ext cx="4957494" cy="6858000"/>
          </a:xfrm>
          <a:prstGeom prst="rect">
            <a:avLst/>
          </a:prstGeom>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noFill/>
            </a:endParaRPr>
          </a:p>
        </p:txBody>
      </p:sp>
      <p:sp>
        <p:nvSpPr>
          <p:cNvPr id="14" name="Rectangle 13"/>
          <p:cNvSpPr/>
          <p:nvPr userDrawn="1"/>
        </p:nvSpPr>
        <p:spPr>
          <a:xfrm>
            <a:off x="4149632" y="-17492"/>
            <a:ext cx="100584" cy="6882357"/>
          </a:xfrm>
          <a:prstGeom prst="rect">
            <a:avLst/>
          </a:prstGeom>
          <a:solidFill>
            <a:srgbClr val="9E112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noFill/>
              </a:ln>
              <a:noFill/>
            </a:endParaRPr>
          </a:p>
        </p:txBody>
      </p:sp>
      <p:sp>
        <p:nvSpPr>
          <p:cNvPr id="30" name="Text Placeholder 26"/>
          <p:cNvSpPr>
            <a:spLocks noGrp="1"/>
          </p:cNvSpPr>
          <p:nvPr>
            <p:ph type="body" sz="quarter" idx="17" hasCustomPrompt="1"/>
          </p:nvPr>
        </p:nvSpPr>
        <p:spPr>
          <a:xfrm>
            <a:off x="4252913" y="4781203"/>
            <a:ext cx="4816475" cy="344406"/>
          </a:xfrm>
        </p:spPr>
        <p:txBody>
          <a:bodyPr lIns="0" tIns="0" rIns="0" bIns="0">
            <a:normAutofit/>
          </a:bodyPr>
          <a:lstStyle>
            <a:lvl1pPr marL="0" indent="0" algn="ctr">
              <a:buNone/>
              <a:defRPr sz="1600" spc="140" baseline="0">
                <a:solidFill>
                  <a:schemeClr val="bg1"/>
                </a:solidFill>
              </a:defRPr>
            </a:lvl1pPr>
          </a:lstStyle>
          <a:p>
            <a:pPr lvl="0"/>
            <a:r>
              <a:rPr lang="en-US" dirty="0"/>
              <a:t>Presentation Title Here</a:t>
            </a:r>
          </a:p>
        </p:txBody>
      </p:sp>
      <p:sp>
        <p:nvSpPr>
          <p:cNvPr id="31" name="Text Placeholder 28"/>
          <p:cNvSpPr>
            <a:spLocks noGrp="1"/>
          </p:cNvSpPr>
          <p:nvPr>
            <p:ph type="body" sz="quarter" idx="18" hasCustomPrompt="1"/>
          </p:nvPr>
        </p:nvSpPr>
        <p:spPr>
          <a:xfrm>
            <a:off x="4252913" y="5178078"/>
            <a:ext cx="4816475" cy="290512"/>
          </a:xfrm>
        </p:spPr>
        <p:txBody>
          <a:bodyPr lIns="0" tIns="0" rIns="0" bIns="0">
            <a:normAutofit/>
          </a:bodyPr>
          <a:lstStyle>
            <a:lvl1pPr marL="0" indent="0" algn="ctr">
              <a:buNone/>
              <a:defRPr sz="1200" spc="140" baseline="0">
                <a:solidFill>
                  <a:schemeClr val="bg1"/>
                </a:solidFill>
              </a:defRPr>
            </a:lvl1pPr>
          </a:lstStyle>
          <a:p>
            <a:pPr lvl="0"/>
            <a:r>
              <a:rPr lang="en-US" dirty="0"/>
              <a:t>Month XX, 20XX</a:t>
            </a:r>
          </a:p>
        </p:txBody>
      </p:sp>
      <p:pic>
        <p:nvPicPr>
          <p:cNvPr id="8" name="Picture 7">
            <a:extLst>
              <a:ext uri="{FF2B5EF4-FFF2-40B4-BE49-F238E27FC236}">
                <a16:creationId xmlns:a16="http://schemas.microsoft.com/office/drawing/2014/main" id="{9B2C81C5-69B8-4780-91F2-0342E655EF25}"/>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520219" y="1998923"/>
            <a:ext cx="4272908" cy="2373837"/>
          </a:xfrm>
          <a:prstGeom prst="rect">
            <a:avLst/>
          </a:prstGeom>
          <a:effectLst>
            <a:glow rad="101600">
              <a:srgbClr val="B8112B">
                <a:alpha val="9000"/>
              </a:srgbClr>
            </a:glow>
          </a:effectLst>
        </p:spPr>
      </p:pic>
    </p:spTree>
    <p:extLst>
      <p:ext uri="{BB962C8B-B14F-4D97-AF65-F5344CB8AC3E}">
        <p14:creationId xmlns:p14="http://schemas.microsoft.com/office/powerpoint/2010/main" val="848297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ge 2">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5314"/>
            <a:ext cx="4146936" cy="6858000"/>
          </a:xfrm>
          <a:prstGeom prst="rect">
            <a:avLst/>
          </a:prstGeom>
        </p:spPr>
      </p:pic>
      <p:sp>
        <p:nvSpPr>
          <p:cNvPr id="4" name="Slide Number Placeholder 3"/>
          <p:cNvSpPr>
            <a:spLocks noGrp="1"/>
          </p:cNvSpPr>
          <p:nvPr>
            <p:ph type="sldNum" sz="quarter" idx="12"/>
          </p:nvPr>
        </p:nvSpPr>
        <p:spPr/>
        <p:txBody>
          <a:bodyPr/>
          <a:lstStyle/>
          <a:p>
            <a:fld id="{AA5B202D-022C-AC48-B1BD-AA5711EFB125}" type="slidenum">
              <a:rPr lang="en-US" smtClean="0"/>
              <a:t>‹#›</a:t>
            </a:fld>
            <a:endParaRPr lang="en-US"/>
          </a:p>
        </p:txBody>
      </p:sp>
      <p:sp>
        <p:nvSpPr>
          <p:cNvPr id="15" name="Rectangle 14"/>
          <p:cNvSpPr/>
          <p:nvPr userDrawn="1"/>
        </p:nvSpPr>
        <p:spPr>
          <a:xfrm>
            <a:off x="4186506" y="0"/>
            <a:ext cx="4957494" cy="6858000"/>
          </a:xfrm>
          <a:prstGeom prst="rect">
            <a:avLst/>
          </a:prstGeom>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noFill/>
            </a:endParaRPr>
          </a:p>
        </p:txBody>
      </p:sp>
      <p:sp>
        <p:nvSpPr>
          <p:cNvPr id="14" name="Rectangle 13"/>
          <p:cNvSpPr/>
          <p:nvPr userDrawn="1"/>
        </p:nvSpPr>
        <p:spPr>
          <a:xfrm>
            <a:off x="4149632" y="-17492"/>
            <a:ext cx="100584" cy="6882357"/>
          </a:xfrm>
          <a:prstGeom prst="rect">
            <a:avLst/>
          </a:prstGeom>
          <a:solidFill>
            <a:srgbClr val="9E112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noFill/>
              </a:ln>
              <a:noFill/>
            </a:endParaRPr>
          </a:p>
        </p:txBody>
      </p:sp>
      <p:sp>
        <p:nvSpPr>
          <p:cNvPr id="10" name="Text Placeholder 26"/>
          <p:cNvSpPr>
            <a:spLocks noGrp="1"/>
          </p:cNvSpPr>
          <p:nvPr>
            <p:ph type="body" sz="quarter" idx="17" hasCustomPrompt="1"/>
          </p:nvPr>
        </p:nvSpPr>
        <p:spPr>
          <a:xfrm>
            <a:off x="4252913" y="4781203"/>
            <a:ext cx="4816475" cy="344406"/>
          </a:xfrm>
        </p:spPr>
        <p:txBody>
          <a:bodyPr lIns="0" tIns="0" rIns="0" bIns="0">
            <a:normAutofit/>
          </a:bodyPr>
          <a:lstStyle>
            <a:lvl1pPr marL="0" indent="0" algn="ctr">
              <a:buNone/>
              <a:defRPr sz="1600" spc="140" baseline="0">
                <a:solidFill>
                  <a:schemeClr val="bg1"/>
                </a:solidFill>
              </a:defRPr>
            </a:lvl1pPr>
          </a:lstStyle>
          <a:p>
            <a:pPr lvl="0"/>
            <a:r>
              <a:rPr lang="en-US" dirty="0"/>
              <a:t>Presentation Title Here</a:t>
            </a:r>
          </a:p>
        </p:txBody>
      </p:sp>
      <p:sp>
        <p:nvSpPr>
          <p:cNvPr id="11" name="Text Placeholder 28"/>
          <p:cNvSpPr>
            <a:spLocks noGrp="1"/>
          </p:cNvSpPr>
          <p:nvPr>
            <p:ph type="body" sz="quarter" idx="18" hasCustomPrompt="1"/>
          </p:nvPr>
        </p:nvSpPr>
        <p:spPr>
          <a:xfrm>
            <a:off x="4252913" y="5178078"/>
            <a:ext cx="4816475" cy="290512"/>
          </a:xfrm>
        </p:spPr>
        <p:txBody>
          <a:bodyPr lIns="0" tIns="0" rIns="0" bIns="0">
            <a:normAutofit/>
          </a:bodyPr>
          <a:lstStyle>
            <a:lvl1pPr marL="0" indent="0" algn="ctr">
              <a:buNone/>
              <a:defRPr sz="1200" spc="140" baseline="0">
                <a:solidFill>
                  <a:schemeClr val="bg1"/>
                </a:solidFill>
              </a:defRPr>
            </a:lvl1pPr>
          </a:lstStyle>
          <a:p>
            <a:pPr lvl="0"/>
            <a:r>
              <a:rPr lang="en-US" dirty="0"/>
              <a:t>Month XX, 20XX</a:t>
            </a:r>
          </a:p>
        </p:txBody>
      </p:sp>
      <p:pic>
        <p:nvPicPr>
          <p:cNvPr id="12" name="Picture 11">
            <a:extLst>
              <a:ext uri="{FF2B5EF4-FFF2-40B4-BE49-F238E27FC236}">
                <a16:creationId xmlns:a16="http://schemas.microsoft.com/office/drawing/2014/main" id="{9DF3A201-A7F4-4657-9E44-57158C0BE534}"/>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520219" y="1998923"/>
            <a:ext cx="4272908" cy="2373837"/>
          </a:xfrm>
          <a:prstGeom prst="rect">
            <a:avLst/>
          </a:prstGeom>
          <a:effectLst>
            <a:glow rad="101600">
              <a:srgbClr val="B8112B">
                <a:alpha val="9000"/>
              </a:srgbClr>
            </a:glow>
          </a:effectLst>
        </p:spPr>
      </p:pic>
    </p:spTree>
    <p:extLst>
      <p:ext uri="{BB962C8B-B14F-4D97-AF65-F5344CB8AC3E}">
        <p14:creationId xmlns:p14="http://schemas.microsoft.com/office/powerpoint/2010/main" val="2926004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age 3">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12441"/>
            <a:ext cx="4146935" cy="6881074"/>
          </a:xfrm>
          <a:prstGeom prst="rect">
            <a:avLst/>
          </a:prstGeom>
        </p:spPr>
      </p:pic>
      <p:sp>
        <p:nvSpPr>
          <p:cNvPr id="4" name="Slide Number Placeholder 3"/>
          <p:cNvSpPr>
            <a:spLocks noGrp="1"/>
          </p:cNvSpPr>
          <p:nvPr>
            <p:ph type="sldNum" sz="quarter" idx="12"/>
          </p:nvPr>
        </p:nvSpPr>
        <p:spPr/>
        <p:txBody>
          <a:bodyPr/>
          <a:lstStyle/>
          <a:p>
            <a:fld id="{AA5B202D-022C-AC48-B1BD-AA5711EFB125}" type="slidenum">
              <a:rPr lang="en-US" smtClean="0"/>
              <a:t>‹#›</a:t>
            </a:fld>
            <a:endParaRPr lang="en-US"/>
          </a:p>
        </p:txBody>
      </p:sp>
      <p:sp>
        <p:nvSpPr>
          <p:cNvPr id="15" name="Rectangle 14"/>
          <p:cNvSpPr/>
          <p:nvPr userDrawn="1"/>
        </p:nvSpPr>
        <p:spPr>
          <a:xfrm>
            <a:off x="4186506" y="0"/>
            <a:ext cx="4957494" cy="6858000"/>
          </a:xfrm>
          <a:prstGeom prst="rect">
            <a:avLst/>
          </a:prstGeom>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noFill/>
            </a:endParaRPr>
          </a:p>
        </p:txBody>
      </p:sp>
      <p:sp>
        <p:nvSpPr>
          <p:cNvPr id="14" name="Rectangle 13"/>
          <p:cNvSpPr/>
          <p:nvPr userDrawn="1"/>
        </p:nvSpPr>
        <p:spPr>
          <a:xfrm>
            <a:off x="4149632" y="-17492"/>
            <a:ext cx="100584" cy="6882357"/>
          </a:xfrm>
          <a:prstGeom prst="rect">
            <a:avLst/>
          </a:prstGeom>
          <a:solidFill>
            <a:srgbClr val="9E112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noFill/>
              </a:ln>
              <a:noFill/>
            </a:endParaRPr>
          </a:p>
        </p:txBody>
      </p:sp>
      <p:sp>
        <p:nvSpPr>
          <p:cNvPr id="10" name="Text Placeholder 26"/>
          <p:cNvSpPr>
            <a:spLocks noGrp="1"/>
          </p:cNvSpPr>
          <p:nvPr>
            <p:ph type="body" sz="quarter" idx="17" hasCustomPrompt="1"/>
          </p:nvPr>
        </p:nvSpPr>
        <p:spPr>
          <a:xfrm>
            <a:off x="4252913" y="4781203"/>
            <a:ext cx="4816475" cy="344406"/>
          </a:xfrm>
        </p:spPr>
        <p:txBody>
          <a:bodyPr lIns="0" tIns="0" rIns="0" bIns="0">
            <a:normAutofit/>
          </a:bodyPr>
          <a:lstStyle>
            <a:lvl1pPr marL="0" indent="0" algn="ctr">
              <a:buNone/>
              <a:defRPr sz="1600" spc="140" baseline="0">
                <a:solidFill>
                  <a:schemeClr val="bg1"/>
                </a:solidFill>
              </a:defRPr>
            </a:lvl1pPr>
          </a:lstStyle>
          <a:p>
            <a:pPr lvl="0"/>
            <a:r>
              <a:rPr lang="en-US" dirty="0"/>
              <a:t>Presentation Title Here</a:t>
            </a:r>
          </a:p>
        </p:txBody>
      </p:sp>
      <p:sp>
        <p:nvSpPr>
          <p:cNvPr id="11" name="Text Placeholder 28"/>
          <p:cNvSpPr>
            <a:spLocks noGrp="1"/>
          </p:cNvSpPr>
          <p:nvPr>
            <p:ph type="body" sz="quarter" idx="18" hasCustomPrompt="1"/>
          </p:nvPr>
        </p:nvSpPr>
        <p:spPr>
          <a:xfrm>
            <a:off x="4252913" y="5178078"/>
            <a:ext cx="4816475" cy="290512"/>
          </a:xfrm>
        </p:spPr>
        <p:txBody>
          <a:bodyPr lIns="0" tIns="0" rIns="0" bIns="0">
            <a:normAutofit/>
          </a:bodyPr>
          <a:lstStyle>
            <a:lvl1pPr marL="0" indent="0" algn="ctr">
              <a:buNone/>
              <a:defRPr sz="1200" spc="140" baseline="0">
                <a:solidFill>
                  <a:schemeClr val="bg1"/>
                </a:solidFill>
              </a:defRPr>
            </a:lvl1pPr>
          </a:lstStyle>
          <a:p>
            <a:pPr lvl="0"/>
            <a:r>
              <a:rPr lang="en-US" dirty="0"/>
              <a:t>Month XX, 20XX</a:t>
            </a:r>
          </a:p>
        </p:txBody>
      </p:sp>
      <p:pic>
        <p:nvPicPr>
          <p:cNvPr id="12" name="Picture 11">
            <a:extLst>
              <a:ext uri="{FF2B5EF4-FFF2-40B4-BE49-F238E27FC236}">
                <a16:creationId xmlns:a16="http://schemas.microsoft.com/office/drawing/2014/main" id="{61DAC5C7-8E14-4D33-A851-3DD2A0D76078}"/>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520219" y="1998923"/>
            <a:ext cx="4272908" cy="2373837"/>
          </a:xfrm>
          <a:prstGeom prst="rect">
            <a:avLst/>
          </a:prstGeom>
          <a:effectLst>
            <a:glow rad="101600">
              <a:srgbClr val="B8112B">
                <a:alpha val="9000"/>
              </a:srgbClr>
            </a:glow>
          </a:effectLst>
        </p:spPr>
      </p:pic>
    </p:spTree>
    <p:extLst>
      <p:ext uri="{BB962C8B-B14F-4D97-AF65-F5344CB8AC3E}">
        <p14:creationId xmlns:p14="http://schemas.microsoft.com/office/powerpoint/2010/main" val="133492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Title 1">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7" name="Rectangle 6"/>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485100"/>
            <a:ext cx="8229600" cy="815536"/>
          </a:xfrm>
        </p:spPr>
        <p:txBody>
          <a:bodyPr/>
          <a:lstStyle>
            <a:lvl1pPr>
              <a:defRPr kern="1200" spc="70">
                <a:solidFill>
                  <a:srgbClr val="666666"/>
                </a:solidFill>
                <a:latin typeface="Arial"/>
              </a:defRPr>
            </a:lvl1pPr>
          </a:lstStyle>
          <a:p>
            <a:r>
              <a:rPr lang="en-US" dirty="0"/>
              <a:t>Click to Edit Title</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48872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Title 2">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1" name="Rectangle 10"/>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485100"/>
            <a:ext cx="8229600" cy="815536"/>
          </a:xfrm>
        </p:spPr>
        <p:txBody>
          <a:bodyPr/>
          <a:lstStyle>
            <a:lvl1pPr>
              <a:defRPr kern="1200" spc="70">
                <a:solidFill>
                  <a:srgbClr val="666666"/>
                </a:solidFill>
                <a:latin typeface="Arial"/>
              </a:defRPr>
            </a:lvl1pPr>
          </a:lstStyle>
          <a:p>
            <a:r>
              <a:rPr lang="en-US" dirty="0"/>
              <a:t>Click to Edit Title</a:t>
            </a:r>
          </a:p>
        </p:txBody>
      </p:sp>
      <p:pic>
        <p:nvPicPr>
          <p:cNvPr id="7" name="Picture 6">
            <a:extLst>
              <a:ext uri="{FF2B5EF4-FFF2-40B4-BE49-F238E27FC236}">
                <a16:creationId xmlns:a16="http://schemas.microsoft.com/office/drawing/2014/main" id="{6D3DF4F7-26A6-4702-BEFD-19C7A9399DE8}"/>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1819334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Title 3">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0" name="Rectangle 9"/>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485100"/>
            <a:ext cx="8229600" cy="815536"/>
          </a:xfrm>
        </p:spPr>
        <p:txBody>
          <a:bodyPr/>
          <a:lstStyle>
            <a:lvl1pPr>
              <a:defRPr kern="1200" spc="70">
                <a:solidFill>
                  <a:srgbClr val="666666"/>
                </a:solidFill>
                <a:latin typeface="Arial"/>
              </a:defRPr>
            </a:lvl1pPr>
          </a:lstStyle>
          <a:p>
            <a:r>
              <a:rPr lang="en-US" dirty="0"/>
              <a:t>Click to Edit Title</a:t>
            </a:r>
          </a:p>
        </p:txBody>
      </p:sp>
      <p:pic>
        <p:nvPicPr>
          <p:cNvPr id="8" name="Picture 7">
            <a:extLst>
              <a:ext uri="{FF2B5EF4-FFF2-40B4-BE49-F238E27FC236}">
                <a16:creationId xmlns:a16="http://schemas.microsoft.com/office/drawing/2014/main" id="{76313BE4-AB1C-45F6-9FB8-AB496687203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3990161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4">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3" name="Rectangle 12"/>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457200" y="4485100"/>
            <a:ext cx="8229600" cy="815536"/>
          </a:xfrm>
        </p:spPr>
        <p:txBody>
          <a:bodyPr/>
          <a:lstStyle>
            <a:lvl1pPr>
              <a:defRPr kern="1200" spc="70">
                <a:solidFill>
                  <a:srgbClr val="666666"/>
                </a:solidFill>
                <a:latin typeface="Arial"/>
              </a:defRPr>
            </a:lvl1pPr>
          </a:lstStyle>
          <a:p>
            <a:r>
              <a:rPr lang="en-US" dirty="0"/>
              <a:t>Click to Edit Title</a:t>
            </a:r>
          </a:p>
        </p:txBody>
      </p:sp>
      <p:pic>
        <p:nvPicPr>
          <p:cNvPr id="7" name="Picture 6">
            <a:extLst>
              <a:ext uri="{FF2B5EF4-FFF2-40B4-BE49-F238E27FC236}">
                <a16:creationId xmlns:a16="http://schemas.microsoft.com/office/drawing/2014/main" id="{F0567BA1-A351-444D-B423-AE47B7D0796D}"/>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732778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sz="2000" kern="900" spc="140" dirty="0"/>
              <a:t>Click to edit text</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E198A6-0725-B946-B0A0-92B3EF3E9E73}" type="datetimeFigureOut">
              <a:rPr lang="en-US" smtClean="0"/>
              <a:t>8/30/2021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5B202D-022C-AC48-B1BD-AA5711EFB125}" type="slidenum">
              <a:rPr lang="en-US" smtClean="0"/>
              <a:t>‹#›</a:t>
            </a:fld>
            <a:endParaRPr lang="en-US"/>
          </a:p>
        </p:txBody>
      </p:sp>
    </p:spTree>
    <p:extLst>
      <p:ext uri="{BB962C8B-B14F-4D97-AF65-F5344CB8AC3E}">
        <p14:creationId xmlns:p14="http://schemas.microsoft.com/office/powerpoint/2010/main" val="124192539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228600" rtl="0" eaLnBrk="1" latinLnBrk="0" hangingPunct="1">
        <a:spcBef>
          <a:spcPct val="20000"/>
        </a:spcBef>
        <a:buClr>
          <a:srgbClr val="C10E25"/>
        </a:buClr>
        <a:buFont typeface="Arial"/>
        <a:buChar char="•"/>
        <a:defRPr sz="2100" kern="1200" baseline="0">
          <a:solidFill>
            <a:schemeClr val="tx1"/>
          </a:solidFill>
          <a:latin typeface="+mn-lt"/>
          <a:ea typeface="+mn-ea"/>
          <a:cs typeface="+mn-cs"/>
        </a:defRPr>
      </a:lvl1pPr>
      <a:lvl2pPr marL="640080" indent="-228600" algn="l" defTabSz="457200" rtl="0" eaLnBrk="1" latinLnBrk="0" hangingPunct="1">
        <a:spcBef>
          <a:spcPts val="500"/>
        </a:spcBef>
        <a:buSzPct val="100000"/>
        <a:buFont typeface="Arial"/>
        <a:buChar char="–"/>
        <a:defRPr sz="1600" kern="1200" spc="120">
          <a:solidFill>
            <a:schemeClr val="tx1"/>
          </a:solidFill>
          <a:latin typeface="+mn-lt"/>
          <a:ea typeface="+mn-ea"/>
          <a:cs typeface="+mn-cs"/>
        </a:defRPr>
      </a:lvl2pPr>
      <a:lvl3pPr marL="1033272" indent="-137160" algn="l" defTabSz="457200" rtl="0" eaLnBrk="1" latinLnBrk="0" hangingPunct="1">
        <a:spcBef>
          <a:spcPts val="500"/>
        </a:spcBef>
        <a:buFont typeface="Arial"/>
        <a:buChar char="•"/>
        <a:defRPr sz="1500" kern="1200" spc="12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7.xml"/><Relationship Id="rId4" Type="http://schemas.openxmlformats.org/officeDocument/2006/relationships/hyperlink" Target="https://www.flickr.com/photos/17423713@N03/33843484442/"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D8B0269-6E3D-4FBD-9158-7C9CDC2EA0AC}"/>
              </a:ext>
            </a:extLst>
          </p:cNvPr>
          <p:cNvSpPr/>
          <p:nvPr/>
        </p:nvSpPr>
        <p:spPr>
          <a:xfrm>
            <a:off x="1860698" y="5312987"/>
            <a:ext cx="5890437" cy="10618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2020 Quartz Health Solutions, Inc. This PowerPoint is considered confidential and proprietary, and may only be distributed with prior written permission from the Quality Management and Population Health (QMPH) and Legal Departments at Quartz Health Solutions, Inc. The QMPH department can be reached at (866) 884-4601. Statements contained in these materials do not constitute medical advice. Individuals should consult with their doctor for healthcare questions and advice. Quartz is a management and administrative services company which provides services for Quartz Health Benefit Plans Corporation, Quartz Health Plan Corporation, Quartz Health Plan MN Corporation, and Quartz Health Insurance Corporation.</a:t>
            </a:r>
            <a:endParaRPr kumimoji="0" lang="en-US" sz="900" b="0" i="0" u="none" strike="noStrike" kern="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052031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F079657-F57F-449F-8002-2DDE00BDD345}"/>
              </a:ext>
            </a:extLst>
          </p:cNvPr>
          <p:cNvSpPr txBox="1">
            <a:spLocks noChangeArrowheads="1"/>
          </p:cNvSpPr>
          <p:nvPr/>
        </p:nvSpPr>
        <p:spPr>
          <a:xfrm>
            <a:off x="381000" y="914400"/>
            <a:ext cx="7777163" cy="6445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900" cap="none" spc="30" normalizeH="0" baseline="0" noProof="0">
                <a:ln>
                  <a:noFill/>
                </a:ln>
                <a:solidFill>
                  <a:sysClr val="windowText" lastClr="000000"/>
                </a:solidFill>
                <a:effectLst/>
                <a:uLnTx/>
                <a:uFillTx/>
                <a:latin typeface="Calibri"/>
                <a:ea typeface="+mj-ea"/>
                <a:cs typeface="+mj-cs"/>
              </a:rPr>
              <a:t>Holiday Stress or Depression?</a:t>
            </a:r>
            <a:endParaRPr kumimoji="0" lang="en-US" sz="3600" b="1" i="0" u="none" strike="noStrike" kern="900" cap="none" spc="30" normalizeH="0" baseline="0" noProof="0" dirty="0">
              <a:ln>
                <a:noFill/>
              </a:ln>
              <a:solidFill>
                <a:sysClr val="windowText" lastClr="000000"/>
              </a:solidFill>
              <a:effectLst/>
              <a:uLnTx/>
              <a:uFillTx/>
              <a:latin typeface="Minion Pro SmBd"/>
              <a:ea typeface="+mj-ea"/>
              <a:cs typeface="+mj-cs"/>
            </a:endParaRPr>
          </a:p>
        </p:txBody>
      </p:sp>
      <p:pic>
        <p:nvPicPr>
          <p:cNvPr id="3" name="Picture 2">
            <a:extLst>
              <a:ext uri="{FF2B5EF4-FFF2-40B4-BE49-F238E27FC236}">
                <a16:creationId xmlns:a16="http://schemas.microsoft.com/office/drawing/2014/main" id="{97E2E49D-B927-4BEA-9673-07DFAEC32F64}"/>
              </a:ext>
            </a:extLst>
          </p:cNvPr>
          <p:cNvPicPr>
            <a:picLocks noChangeAspect="1"/>
          </p:cNvPicPr>
          <p:nvPr/>
        </p:nvPicPr>
        <p:blipFill>
          <a:blip r:embed="rId2"/>
          <a:stretch>
            <a:fillRect/>
          </a:stretch>
        </p:blipFill>
        <p:spPr>
          <a:xfrm>
            <a:off x="3171825" y="2333625"/>
            <a:ext cx="2800350" cy="2800350"/>
          </a:xfrm>
          <a:prstGeom prst="rect">
            <a:avLst/>
          </a:prstGeom>
        </p:spPr>
      </p:pic>
    </p:spTree>
    <p:extLst>
      <p:ext uri="{BB962C8B-B14F-4D97-AF65-F5344CB8AC3E}">
        <p14:creationId xmlns:p14="http://schemas.microsoft.com/office/powerpoint/2010/main" val="2969862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5C26897-3FA3-430D-B6AE-52650C6B6853}"/>
              </a:ext>
            </a:extLst>
          </p:cNvPr>
          <p:cNvSpPr txBox="1">
            <a:spLocks noChangeArrowheads="1"/>
          </p:cNvSpPr>
          <p:nvPr/>
        </p:nvSpPr>
        <p:spPr>
          <a:xfrm>
            <a:off x="381000" y="914400"/>
            <a:ext cx="7777163" cy="6445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600" b="1" i="0" u="none" strike="noStrike" kern="900" cap="none" spc="30" normalizeH="0" baseline="0" noProof="0">
                <a:ln>
                  <a:noFill/>
                </a:ln>
                <a:solidFill>
                  <a:sysClr val="windowText" lastClr="000000"/>
                </a:solidFill>
                <a:effectLst/>
                <a:uLnTx/>
                <a:uFillTx/>
                <a:latin typeface="Calibri"/>
                <a:ea typeface="+mj-ea"/>
                <a:cs typeface="+mj-cs"/>
              </a:rPr>
              <a:t>2 Question Depression Screening</a:t>
            </a:r>
            <a:endParaRPr kumimoji="0" lang="en-US" sz="3600" b="1" i="0" u="none" strike="noStrike" kern="900" cap="none" spc="30" normalizeH="0" baseline="0" noProof="0" dirty="0">
              <a:ln>
                <a:noFill/>
              </a:ln>
              <a:solidFill>
                <a:sysClr val="windowText" lastClr="000000"/>
              </a:solidFill>
              <a:effectLst/>
              <a:uLnTx/>
              <a:uFillTx/>
              <a:latin typeface="Minion Pro SmBd"/>
              <a:ea typeface="+mj-ea"/>
              <a:cs typeface="+mj-cs"/>
            </a:endParaRPr>
          </a:p>
        </p:txBody>
      </p:sp>
      <p:sp>
        <p:nvSpPr>
          <p:cNvPr id="3" name="Rectangle 5">
            <a:extLst>
              <a:ext uri="{FF2B5EF4-FFF2-40B4-BE49-F238E27FC236}">
                <a16:creationId xmlns:a16="http://schemas.microsoft.com/office/drawing/2014/main" id="{F3F3AA30-21AD-49BD-B545-992A9D6E7CFF}"/>
              </a:ext>
            </a:extLst>
          </p:cNvPr>
          <p:cNvSpPr txBox="1">
            <a:spLocks noChangeArrowheads="1"/>
          </p:cNvSpPr>
          <p:nvPr/>
        </p:nvSpPr>
        <p:spPr>
          <a:xfrm>
            <a:off x="609600" y="2039645"/>
            <a:ext cx="7548563" cy="3886200"/>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anose="020B0604020202020204" pitchFamily="34" charset="0"/>
              <a:buChar char="•"/>
              <a:defRPr sz="2100" kern="1200" spc="13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800" b="0" i="0" u="none" strike="noStrike" kern="1200" cap="none" spc="130" normalizeH="0" baseline="0" noProof="0">
                <a:ln>
                  <a:noFill/>
                </a:ln>
                <a:solidFill>
                  <a:sysClr val="windowText" lastClr="000000"/>
                </a:solidFill>
                <a:effectLst/>
                <a:uLnTx/>
                <a:uFillTx/>
                <a:latin typeface="Calibri"/>
                <a:ea typeface="+mn-ea"/>
                <a:cs typeface="+mn-cs"/>
              </a:rPr>
              <a:t>Over the past two weeks have you ever felt down, depressed, or hopeless?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altLang="en-US" sz="2800" b="0" i="0" u="none" strike="noStrike" kern="1200" cap="none" spc="130" normalizeH="0" baseline="0" noProof="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800" b="0" i="0" u="none" strike="noStrike" kern="1200" cap="none" spc="130" normalizeH="0" baseline="0" noProof="0">
                <a:ln>
                  <a:noFill/>
                </a:ln>
                <a:solidFill>
                  <a:sysClr val="windowText" lastClr="000000"/>
                </a:solidFill>
                <a:effectLst/>
                <a:uLnTx/>
                <a:uFillTx/>
                <a:latin typeface="Calibri"/>
                <a:ea typeface="+mn-ea"/>
                <a:cs typeface="+mn-cs"/>
              </a:rPr>
              <a:t>Have you felt little interest or pleasure in doing things?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000" b="0" i="0" u="none" strike="noStrike" kern="1200" cap="none" spc="130" normalizeH="0" baseline="0" noProof="0" dirty="0">
              <a:ln>
                <a:noFill/>
              </a:ln>
              <a:solidFill>
                <a:srgbClr val="014471"/>
              </a:solidFill>
              <a:effectLst/>
              <a:uLnTx/>
              <a:uFillTx/>
              <a:latin typeface="Minion Pro"/>
              <a:ea typeface="+mn-ea"/>
              <a:cs typeface="+mn-cs"/>
            </a:endParaRPr>
          </a:p>
        </p:txBody>
      </p:sp>
    </p:spTree>
    <p:extLst>
      <p:ext uri="{BB962C8B-B14F-4D97-AF65-F5344CB8AC3E}">
        <p14:creationId xmlns:p14="http://schemas.microsoft.com/office/powerpoint/2010/main" val="151372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B66E2D2-AB17-4674-ACEE-2B9BC373F046}"/>
              </a:ext>
            </a:extLst>
          </p:cNvPr>
          <p:cNvSpPr txBox="1">
            <a:spLocks noChangeArrowheads="1"/>
          </p:cNvSpPr>
          <p:nvPr/>
        </p:nvSpPr>
        <p:spPr>
          <a:xfrm>
            <a:off x="381000" y="914400"/>
            <a:ext cx="7777163" cy="6445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900" cap="none" spc="30" normalizeH="0" baseline="0" noProof="0">
                <a:ln>
                  <a:noFill/>
                </a:ln>
                <a:solidFill>
                  <a:sysClr val="windowText" lastClr="000000"/>
                </a:solidFill>
                <a:effectLst/>
                <a:uLnTx/>
                <a:uFillTx/>
                <a:latin typeface="Calibri"/>
                <a:ea typeface="+mj-ea"/>
                <a:cs typeface="+mj-cs"/>
              </a:rPr>
              <a:t>Winter Blues or SAD?</a:t>
            </a:r>
            <a:endParaRPr kumimoji="0" lang="en-US" sz="3600" b="1" i="0" u="none" strike="noStrike" kern="900" cap="none" spc="30" normalizeH="0" baseline="0" noProof="0" dirty="0">
              <a:ln>
                <a:noFill/>
              </a:ln>
              <a:solidFill>
                <a:sysClr val="windowText" lastClr="000000"/>
              </a:solidFill>
              <a:effectLst/>
              <a:uLnTx/>
              <a:uFillTx/>
              <a:latin typeface="Minion Pro SmBd"/>
              <a:ea typeface="+mj-ea"/>
              <a:cs typeface="+mj-cs"/>
            </a:endParaRPr>
          </a:p>
        </p:txBody>
      </p:sp>
      <p:sp>
        <p:nvSpPr>
          <p:cNvPr id="3" name="Rectangle 5">
            <a:extLst>
              <a:ext uri="{FF2B5EF4-FFF2-40B4-BE49-F238E27FC236}">
                <a16:creationId xmlns:a16="http://schemas.microsoft.com/office/drawing/2014/main" id="{FC7BF4A6-9A27-47AE-8EC8-523EAEC1147A}"/>
              </a:ext>
            </a:extLst>
          </p:cNvPr>
          <p:cNvSpPr txBox="1">
            <a:spLocks noChangeArrowheads="1"/>
          </p:cNvSpPr>
          <p:nvPr/>
        </p:nvSpPr>
        <p:spPr>
          <a:xfrm>
            <a:off x="497150" y="1752600"/>
            <a:ext cx="7467600" cy="3962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sz="2800" dirty="0">
                <a:solidFill>
                  <a:prstClr val="black"/>
                </a:solidFill>
                <a:latin typeface="Calibri"/>
              </a:rPr>
              <a:t>The Winter Blues have milder symptoms, which may include a feeling of gloominess, tiredness, and some weight gain</a:t>
            </a:r>
          </a:p>
          <a:p>
            <a:pPr>
              <a:defRPr/>
            </a:pPr>
            <a:r>
              <a:rPr lang="en-US" sz="2800" dirty="0">
                <a:solidFill>
                  <a:prstClr val="black"/>
                </a:solidFill>
                <a:latin typeface="Calibri"/>
              </a:rPr>
              <a:t>Seasonal Affective Disorder (SAD) is a specific type of depression that is more severe, and can be more debilitating, than the Winter Blues.  SAD is diagnosed by a trained professional  </a:t>
            </a:r>
          </a:p>
          <a:p>
            <a:pPr>
              <a:defRPr/>
            </a:pPr>
            <a:r>
              <a:rPr lang="en-US" sz="2800" dirty="0">
                <a:solidFill>
                  <a:prstClr val="black"/>
                </a:solidFill>
                <a:latin typeface="Calibri"/>
              </a:rPr>
              <a:t>The most common type of SAD is called winter depression, which often begins in the fall and can last until spring</a:t>
            </a:r>
          </a:p>
          <a:p>
            <a:pPr>
              <a:defRPr/>
            </a:pPr>
            <a:endParaRPr lang="en-US" sz="2000" dirty="0">
              <a:solidFill>
                <a:srgbClr val="014471"/>
              </a:solidFill>
              <a:latin typeface="Minion Pro"/>
            </a:endParaRPr>
          </a:p>
        </p:txBody>
      </p:sp>
    </p:spTree>
    <p:extLst>
      <p:ext uri="{BB962C8B-B14F-4D97-AF65-F5344CB8AC3E}">
        <p14:creationId xmlns:p14="http://schemas.microsoft.com/office/powerpoint/2010/main" val="1169234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7DAFA22-110A-4CF8-B955-790F77A7BDBA}"/>
              </a:ext>
            </a:extLst>
          </p:cNvPr>
          <p:cNvSpPr txBox="1">
            <a:spLocks noChangeArrowheads="1"/>
          </p:cNvSpPr>
          <p:nvPr/>
        </p:nvSpPr>
        <p:spPr>
          <a:xfrm>
            <a:off x="381000" y="762000"/>
            <a:ext cx="7777163" cy="7969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900" cap="none" spc="30" normalizeH="0" baseline="0" noProof="0" dirty="0">
                <a:ln>
                  <a:noFill/>
                </a:ln>
                <a:solidFill>
                  <a:sysClr val="windowText" lastClr="000000"/>
                </a:solidFill>
                <a:effectLst/>
                <a:uLnTx/>
                <a:uFillTx/>
                <a:latin typeface="Calibri"/>
                <a:ea typeface="+mj-ea"/>
                <a:cs typeface="+mj-cs"/>
              </a:rPr>
              <a:t>Facts about SAD</a:t>
            </a:r>
            <a:endParaRPr kumimoji="0" lang="en-US" sz="3600" b="1" i="0" u="none" strike="noStrike" kern="900" cap="none" spc="30" normalizeH="0" baseline="0" noProof="0" dirty="0">
              <a:ln>
                <a:noFill/>
              </a:ln>
              <a:solidFill>
                <a:sysClr val="windowText" lastClr="000000"/>
              </a:solidFill>
              <a:effectLst/>
              <a:uLnTx/>
              <a:uFillTx/>
              <a:latin typeface="Minion Pro SmBd"/>
              <a:ea typeface="+mj-ea"/>
              <a:cs typeface="+mj-cs"/>
            </a:endParaRPr>
          </a:p>
        </p:txBody>
      </p:sp>
      <p:sp>
        <p:nvSpPr>
          <p:cNvPr id="3" name="Rectangle 5">
            <a:extLst>
              <a:ext uri="{FF2B5EF4-FFF2-40B4-BE49-F238E27FC236}">
                <a16:creationId xmlns:a16="http://schemas.microsoft.com/office/drawing/2014/main" id="{8578FD8A-215E-4FBC-85EC-988D508C6C09}"/>
              </a:ext>
            </a:extLst>
          </p:cNvPr>
          <p:cNvSpPr txBox="1">
            <a:spLocks noChangeArrowheads="1"/>
          </p:cNvSpPr>
          <p:nvPr/>
        </p:nvSpPr>
        <p:spPr>
          <a:xfrm>
            <a:off x="533400" y="1524000"/>
            <a:ext cx="7467600" cy="43434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SAD is the result of  a biochemical imbalance in the brain due to shorter daylight hours and lack of sunlight in the winter months, which seems to throw off a person’s circadian rhythms (internal body clock)</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Becomes more common the farther people live north or south of the equator</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Exact numbers for individuals with SAD is unknown, but estimated to be as many as half a million people in the United States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14471"/>
              </a:solidFill>
              <a:effectLst/>
              <a:uLnTx/>
              <a:uFillTx/>
              <a:latin typeface="Minion Pro"/>
              <a:ea typeface="+mn-ea"/>
              <a:cs typeface="+mn-cs"/>
            </a:endParaRPr>
          </a:p>
        </p:txBody>
      </p:sp>
    </p:spTree>
    <p:extLst>
      <p:ext uri="{BB962C8B-B14F-4D97-AF65-F5344CB8AC3E}">
        <p14:creationId xmlns:p14="http://schemas.microsoft.com/office/powerpoint/2010/main" val="2908266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6A0D2BF-4C33-430B-B19C-965C82A062C4}"/>
              </a:ext>
            </a:extLst>
          </p:cNvPr>
          <p:cNvSpPr txBox="1">
            <a:spLocks noChangeArrowheads="1"/>
          </p:cNvSpPr>
          <p:nvPr/>
        </p:nvSpPr>
        <p:spPr>
          <a:xfrm>
            <a:off x="381000" y="914400"/>
            <a:ext cx="7777163" cy="6445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900" cap="none" spc="30" normalizeH="0" baseline="0" noProof="0">
                <a:ln>
                  <a:noFill/>
                </a:ln>
                <a:solidFill>
                  <a:sysClr val="windowText" lastClr="000000"/>
                </a:solidFill>
                <a:effectLst/>
                <a:uLnTx/>
                <a:uFillTx/>
                <a:latin typeface="Calibri"/>
                <a:ea typeface="+mj-ea"/>
                <a:cs typeface="+mj-cs"/>
              </a:rPr>
              <a:t>Symptoms of SAD</a:t>
            </a:r>
            <a:endParaRPr kumimoji="0" lang="en-US" sz="3600" b="1" i="0" u="none" strike="noStrike" kern="900" cap="none" spc="30" normalizeH="0" baseline="0" noProof="0" dirty="0">
              <a:ln>
                <a:noFill/>
              </a:ln>
              <a:solidFill>
                <a:sysClr val="windowText" lastClr="000000"/>
              </a:solidFill>
              <a:effectLst/>
              <a:uLnTx/>
              <a:uFillTx/>
              <a:latin typeface="Minion Pro SmBd"/>
              <a:ea typeface="+mj-ea"/>
              <a:cs typeface="+mj-cs"/>
            </a:endParaRPr>
          </a:p>
        </p:txBody>
      </p:sp>
      <p:sp>
        <p:nvSpPr>
          <p:cNvPr id="3" name="Rectangle 5">
            <a:extLst>
              <a:ext uri="{FF2B5EF4-FFF2-40B4-BE49-F238E27FC236}">
                <a16:creationId xmlns:a16="http://schemas.microsoft.com/office/drawing/2014/main" id="{1DC9AC71-A70B-45E4-AB73-1A60EE066FA9}"/>
              </a:ext>
            </a:extLst>
          </p:cNvPr>
          <p:cNvSpPr txBox="1">
            <a:spLocks noChangeArrowheads="1"/>
          </p:cNvSpPr>
          <p:nvPr/>
        </p:nvSpPr>
        <p:spPr>
          <a:xfrm>
            <a:off x="457200" y="1752600"/>
            <a:ext cx="7467600" cy="3962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Fatigue</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Increased Sleep</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Lack of interest in normal activities</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Social withdrawal</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Craving foods high in carbohydrates</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Increased appetite</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Weight gain</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Irritability</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14471"/>
              </a:solidFill>
              <a:effectLst/>
              <a:uLnTx/>
              <a:uFillTx/>
              <a:latin typeface="Minion Pro"/>
              <a:ea typeface="+mn-ea"/>
              <a:cs typeface="+mn-cs"/>
            </a:endParaRPr>
          </a:p>
        </p:txBody>
      </p:sp>
    </p:spTree>
    <p:extLst>
      <p:ext uri="{BB962C8B-B14F-4D97-AF65-F5344CB8AC3E}">
        <p14:creationId xmlns:p14="http://schemas.microsoft.com/office/powerpoint/2010/main" val="4184931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240D77B-E158-4E06-8E0E-A5D2EB626388}"/>
              </a:ext>
            </a:extLst>
          </p:cNvPr>
          <p:cNvSpPr txBox="1">
            <a:spLocks noChangeArrowheads="1"/>
          </p:cNvSpPr>
          <p:nvPr/>
        </p:nvSpPr>
        <p:spPr>
          <a:xfrm>
            <a:off x="381000" y="762000"/>
            <a:ext cx="7777163" cy="6445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900" cap="none" spc="30" normalizeH="0" baseline="0" noProof="0">
                <a:ln>
                  <a:noFill/>
                </a:ln>
                <a:solidFill>
                  <a:sysClr val="windowText" lastClr="000000"/>
                </a:solidFill>
                <a:effectLst/>
                <a:uLnTx/>
                <a:uFillTx/>
                <a:latin typeface="Calibri"/>
                <a:ea typeface="+mj-ea"/>
                <a:cs typeface="+mj-cs"/>
              </a:rPr>
              <a:t>Treatment for SAD</a:t>
            </a:r>
            <a:endParaRPr kumimoji="0" lang="en-US" sz="3600" b="1" i="0" u="none" strike="noStrike" kern="900" cap="none" spc="30" normalizeH="0" baseline="0" noProof="0" dirty="0">
              <a:ln>
                <a:noFill/>
              </a:ln>
              <a:solidFill>
                <a:sysClr val="windowText" lastClr="000000"/>
              </a:solidFill>
              <a:effectLst/>
              <a:uLnTx/>
              <a:uFillTx/>
              <a:latin typeface="Minion Pro SmBd"/>
              <a:ea typeface="+mj-ea"/>
              <a:cs typeface="+mj-cs"/>
            </a:endParaRPr>
          </a:p>
        </p:txBody>
      </p:sp>
      <p:sp>
        <p:nvSpPr>
          <p:cNvPr id="3" name="Rectangle 5">
            <a:extLst>
              <a:ext uri="{FF2B5EF4-FFF2-40B4-BE49-F238E27FC236}">
                <a16:creationId xmlns:a16="http://schemas.microsoft.com/office/drawing/2014/main" id="{190AB2EE-76FD-42B2-AA4F-EB97B64B6034}"/>
              </a:ext>
            </a:extLst>
          </p:cNvPr>
          <p:cNvSpPr txBox="1">
            <a:spLocks noChangeArrowheads="1"/>
          </p:cNvSpPr>
          <p:nvPr/>
        </p:nvSpPr>
        <p:spPr>
          <a:xfrm>
            <a:off x="533400" y="1524000"/>
            <a:ext cx="7467600" cy="48768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r>
              <a:rPr kumimoji="0" lang="en-US" sz="4000" b="0" i="0" u="none" strike="noStrike" kern="1200" cap="none" spc="0" normalizeH="0" baseline="0" noProof="0">
                <a:ln>
                  <a:noFill/>
                </a:ln>
                <a:solidFill>
                  <a:sysClr val="windowText" lastClr="000000"/>
                </a:solidFill>
                <a:effectLst/>
                <a:uLnTx/>
                <a:uFillTx/>
                <a:latin typeface="Calibri"/>
                <a:ea typeface="+mn-ea"/>
                <a:cs typeface="+mn-cs"/>
              </a:rPr>
              <a:t>Diagnosed by a trained professional</a:t>
            </a:r>
          </a:p>
          <a:p>
            <a:pPr marL="342900" marR="0" lvl="0" indent="-342900" algn="l"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r>
              <a:rPr kumimoji="0" lang="en-US" sz="4000" b="0" i="0" u="none" strike="noStrike" kern="1200" cap="none" spc="0" normalizeH="0" baseline="0" noProof="0">
                <a:ln>
                  <a:noFill/>
                </a:ln>
                <a:solidFill>
                  <a:sysClr val="windowText" lastClr="000000"/>
                </a:solidFill>
                <a:effectLst/>
                <a:uLnTx/>
                <a:uFillTx/>
                <a:latin typeface="Calibri"/>
                <a:ea typeface="+mn-ea"/>
                <a:cs typeface="+mn-cs"/>
              </a:rPr>
              <a:t>Light Therapy</a:t>
            </a:r>
          </a:p>
          <a:p>
            <a:pPr marL="342900" marR="0" lvl="0" indent="-342900" algn="l"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r>
              <a:rPr kumimoji="0" lang="en-US" sz="4000" b="0" i="0" u="none" strike="noStrike" kern="1200" cap="none" spc="0" normalizeH="0" baseline="0" noProof="0">
                <a:ln>
                  <a:noFill/>
                </a:ln>
                <a:solidFill>
                  <a:sysClr val="windowText" lastClr="000000"/>
                </a:solidFill>
                <a:effectLst/>
                <a:uLnTx/>
                <a:uFillTx/>
                <a:latin typeface="Calibri"/>
                <a:ea typeface="+mn-ea"/>
                <a:cs typeface="+mn-cs"/>
              </a:rPr>
              <a:t>Medications</a:t>
            </a:r>
          </a:p>
          <a:p>
            <a:pPr marL="742950" marR="0" lvl="1" indent="-285750" algn="l" defTabSz="914400" rtl="0" eaLnBrk="1" fontAlgn="auto" latinLnBrk="0" hangingPunct="1">
              <a:lnSpc>
                <a:spcPct val="80000"/>
              </a:lnSpc>
              <a:spcBef>
                <a:spcPct val="20000"/>
              </a:spcBef>
              <a:spcAft>
                <a:spcPts val="0"/>
              </a:spcAft>
              <a:buClr>
                <a:srgbClr val="4F81BD"/>
              </a:buClr>
              <a:buSzTx/>
              <a:buFont typeface="Arial" panose="020B0604020202020204" pitchFamily="34" charset="0"/>
              <a:buChar char="–"/>
              <a:tabLst/>
              <a:defRPr/>
            </a:pPr>
            <a:r>
              <a:rPr kumimoji="0" lang="en-US" sz="4000" b="0" i="0" u="none" strike="noStrike" kern="1200" cap="none" spc="0" normalizeH="0" baseline="0" noProof="0">
                <a:ln>
                  <a:noFill/>
                </a:ln>
                <a:solidFill>
                  <a:sysClr val="windowText" lastClr="000000"/>
                </a:solidFill>
                <a:effectLst/>
                <a:uLnTx/>
                <a:uFillTx/>
                <a:latin typeface="Calibri"/>
                <a:ea typeface="+mn-ea"/>
                <a:cs typeface="+mn-cs"/>
              </a:rPr>
              <a:t>Antidepressants</a:t>
            </a:r>
          </a:p>
          <a:p>
            <a:pPr marL="1143000" marR="0" lvl="2" indent="-228600" algn="l" defTabSz="914400" rtl="0" eaLnBrk="1" fontAlgn="auto" latinLnBrk="0" hangingPunct="1">
              <a:lnSpc>
                <a:spcPct val="80000"/>
              </a:lnSpc>
              <a:spcBef>
                <a:spcPct val="20000"/>
              </a:spcBef>
              <a:spcAft>
                <a:spcPts val="0"/>
              </a:spcAft>
              <a:buClr>
                <a:srgbClr val="4F81BD"/>
              </a:buClr>
              <a:buSzTx/>
              <a:buFont typeface="Arial" panose="020B0604020202020204" pitchFamily="34" charset="0"/>
              <a:buChar char="•"/>
              <a:tabLst/>
              <a:defRPr/>
            </a:pPr>
            <a:r>
              <a:rPr kumimoji="0" lang="en-US" sz="4000" b="0" i="0" u="none" strike="noStrike" kern="1200" cap="none" spc="0" normalizeH="0" baseline="0" noProof="0">
                <a:ln>
                  <a:noFill/>
                </a:ln>
                <a:solidFill>
                  <a:sysClr val="windowText" lastClr="000000"/>
                </a:solidFill>
                <a:effectLst/>
                <a:uLnTx/>
                <a:uFillTx/>
                <a:latin typeface="Calibri"/>
                <a:ea typeface="+mn-ea"/>
                <a:cs typeface="+mn-cs"/>
              </a:rPr>
              <a:t>It may take two to six weeks before you feel better.  </a:t>
            </a:r>
          </a:p>
          <a:p>
            <a:pPr marL="1143000" marR="0" lvl="2" indent="-228600" algn="l" defTabSz="914400" rtl="0" eaLnBrk="1" fontAlgn="auto" latinLnBrk="0" hangingPunct="1">
              <a:lnSpc>
                <a:spcPct val="90000"/>
              </a:lnSpc>
              <a:spcBef>
                <a:spcPct val="20000"/>
              </a:spcBef>
              <a:spcAft>
                <a:spcPts val="0"/>
              </a:spcAft>
              <a:buClr>
                <a:srgbClr val="4F81BD"/>
              </a:buClr>
              <a:buSzTx/>
              <a:buFont typeface="Arial" panose="020B0604020202020204" pitchFamily="34" charset="0"/>
              <a:buChar char="•"/>
              <a:tabLst/>
              <a:defRPr/>
            </a:pPr>
            <a:r>
              <a:rPr kumimoji="0" lang="en-US" sz="4000" b="0" i="0" u="none" strike="noStrike" kern="1200" cap="none" spc="0" normalizeH="0" baseline="0" noProof="0">
                <a:ln>
                  <a:noFill/>
                </a:ln>
                <a:solidFill>
                  <a:sysClr val="windowText" lastClr="000000"/>
                </a:solidFill>
                <a:effectLst/>
                <a:uLnTx/>
                <a:uFillTx/>
                <a:latin typeface="Calibri"/>
                <a:ea typeface="+mn-ea"/>
                <a:cs typeface="+mn-cs"/>
              </a:rPr>
              <a:t>Antidepressants may cause side effects in some people.  Usually, side effects will go away in a few weeks.</a:t>
            </a:r>
          </a:p>
          <a:p>
            <a:pPr marL="1143000" marR="0" lvl="2" indent="-228600" algn="l" defTabSz="914400" rtl="0" eaLnBrk="1" fontAlgn="auto" latinLnBrk="0" hangingPunct="1">
              <a:lnSpc>
                <a:spcPct val="80000"/>
              </a:lnSpc>
              <a:spcBef>
                <a:spcPct val="20000"/>
              </a:spcBef>
              <a:spcAft>
                <a:spcPts val="0"/>
              </a:spcAft>
              <a:buClr>
                <a:srgbClr val="4F81BD"/>
              </a:buClr>
              <a:buSzTx/>
              <a:buFont typeface="Arial" panose="020B0604020202020204" pitchFamily="34" charset="0"/>
              <a:buChar char="•"/>
              <a:tabLst/>
              <a:defRPr/>
            </a:pPr>
            <a:r>
              <a:rPr kumimoji="0" lang="en-US" sz="4000" b="0" i="0" u="none" strike="noStrike" kern="1200" cap="none" spc="0" normalizeH="0" baseline="0" noProof="0">
                <a:ln>
                  <a:noFill/>
                </a:ln>
                <a:solidFill>
                  <a:sysClr val="windowText" lastClr="000000"/>
                </a:solidFill>
                <a:effectLst/>
                <a:uLnTx/>
                <a:uFillTx/>
                <a:latin typeface="Calibri"/>
                <a:ea typeface="+mn-ea"/>
                <a:cs typeface="+mn-cs"/>
              </a:rPr>
              <a:t>Do not stop taking your medication or change the dose unless your doctor or nurse tells you to.  </a:t>
            </a:r>
          </a:p>
          <a:p>
            <a:pPr marL="1143000" marR="0" lvl="2" indent="-228600" algn="l" defTabSz="914400" rtl="0" eaLnBrk="1" fontAlgn="auto" latinLnBrk="0" hangingPunct="1">
              <a:lnSpc>
                <a:spcPct val="80000"/>
              </a:lnSpc>
              <a:spcBef>
                <a:spcPct val="20000"/>
              </a:spcBef>
              <a:spcAft>
                <a:spcPts val="0"/>
              </a:spcAft>
              <a:buClr>
                <a:srgbClr val="4F81BD"/>
              </a:buClr>
              <a:buSzTx/>
              <a:buFont typeface="Arial" panose="020B0604020202020204" pitchFamily="34" charset="0"/>
              <a:buChar char="•"/>
              <a:tabLst/>
              <a:defRPr/>
            </a:pPr>
            <a:r>
              <a:rPr kumimoji="0" lang="en-US" sz="4000" b="0" i="0" u="none" strike="noStrike" kern="1200" cap="none" spc="0" normalizeH="0" baseline="0" noProof="0">
                <a:ln>
                  <a:noFill/>
                </a:ln>
                <a:solidFill>
                  <a:sysClr val="windowText" lastClr="000000"/>
                </a:solidFill>
                <a:effectLst/>
                <a:uLnTx/>
                <a:uFillTx/>
                <a:latin typeface="Calibri"/>
                <a:ea typeface="+mn-ea"/>
                <a:cs typeface="+mn-cs"/>
              </a:rPr>
              <a:t>Be sure to report to your doctor or nurse whether or not you feel better.</a:t>
            </a:r>
          </a:p>
          <a:p>
            <a:pPr marL="342900" marR="0" lvl="0" indent="-342900" algn="l"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r>
              <a:rPr kumimoji="0" lang="en-US" sz="4000" b="0" i="0" u="none" strike="noStrike" kern="1200" cap="none" spc="0" normalizeH="0" baseline="0" noProof="0">
                <a:ln>
                  <a:noFill/>
                </a:ln>
                <a:solidFill>
                  <a:sysClr val="windowText" lastClr="000000"/>
                </a:solidFill>
                <a:effectLst/>
                <a:uLnTx/>
                <a:uFillTx/>
                <a:latin typeface="Calibri"/>
                <a:ea typeface="+mn-ea"/>
                <a:cs typeface="+mn-cs"/>
              </a:rPr>
              <a:t>Counseling</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14471"/>
              </a:solidFill>
              <a:effectLst/>
              <a:uLnTx/>
              <a:uFillTx/>
              <a:latin typeface="Minion Pro"/>
              <a:ea typeface="+mn-ea"/>
              <a:cs typeface="+mn-cs"/>
            </a:endParaRPr>
          </a:p>
        </p:txBody>
      </p:sp>
    </p:spTree>
    <p:extLst>
      <p:ext uri="{BB962C8B-B14F-4D97-AF65-F5344CB8AC3E}">
        <p14:creationId xmlns:p14="http://schemas.microsoft.com/office/powerpoint/2010/main" val="2898832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4704B13-689F-4F9B-B8F0-46EFABC0DB59}"/>
              </a:ext>
            </a:extLst>
          </p:cNvPr>
          <p:cNvSpPr txBox="1">
            <a:spLocks noChangeArrowheads="1"/>
          </p:cNvSpPr>
          <p:nvPr/>
        </p:nvSpPr>
        <p:spPr>
          <a:xfrm>
            <a:off x="378618" y="762000"/>
            <a:ext cx="7777163" cy="6445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900" cap="none" spc="30" normalizeH="0" baseline="0" noProof="0" dirty="0">
                <a:ln>
                  <a:noFill/>
                </a:ln>
                <a:solidFill>
                  <a:sysClr val="windowText" lastClr="000000"/>
                </a:solidFill>
                <a:effectLst/>
                <a:uLnTx/>
                <a:uFillTx/>
                <a:latin typeface="Calibri"/>
                <a:ea typeface="+mj-ea"/>
                <a:cs typeface="+mj-cs"/>
              </a:rPr>
              <a:t>Treatment for SAD – Light Therapy</a:t>
            </a:r>
            <a:endParaRPr kumimoji="0" lang="en-US" sz="3600" b="1" i="0" u="none" strike="noStrike" kern="900" cap="none" spc="30" normalizeH="0" baseline="0" noProof="0" dirty="0">
              <a:ln>
                <a:noFill/>
              </a:ln>
              <a:solidFill>
                <a:sysClr val="windowText" lastClr="000000"/>
              </a:solidFill>
              <a:effectLst/>
              <a:uLnTx/>
              <a:uFillTx/>
              <a:latin typeface="Minion Pro SmBd"/>
              <a:ea typeface="+mj-ea"/>
              <a:cs typeface="+mj-cs"/>
            </a:endParaRPr>
          </a:p>
        </p:txBody>
      </p:sp>
      <p:sp>
        <p:nvSpPr>
          <p:cNvPr id="3" name="Rectangle 5">
            <a:extLst>
              <a:ext uri="{FF2B5EF4-FFF2-40B4-BE49-F238E27FC236}">
                <a16:creationId xmlns:a16="http://schemas.microsoft.com/office/drawing/2014/main" id="{5720E2CB-3EE5-4520-8415-C5E5C0DEE372}"/>
              </a:ext>
            </a:extLst>
          </p:cNvPr>
          <p:cNvSpPr txBox="1">
            <a:spLocks noChangeArrowheads="1"/>
          </p:cNvSpPr>
          <p:nvPr/>
        </p:nvSpPr>
        <p:spPr>
          <a:xfrm>
            <a:off x="533400" y="1541170"/>
            <a:ext cx="7467600" cy="48768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Light Therapy - Light is a natural mood elevator</a:t>
            </a:r>
          </a:p>
          <a:p>
            <a:pPr marL="742950" marR="0" lvl="1" indent="-285750" algn="l" defTabSz="914400" rtl="0" eaLnBrk="1" fontAlgn="auto" latinLnBrk="0" hangingPunct="1">
              <a:lnSpc>
                <a:spcPct val="90000"/>
              </a:lnSpc>
              <a:spcBef>
                <a:spcPct val="20000"/>
              </a:spcBef>
              <a:spcAft>
                <a:spcPts val="0"/>
              </a:spcAft>
              <a:buClr>
                <a:srgbClr val="4F81BD"/>
              </a:buClr>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Increased exposure to sunlight</a:t>
            </a:r>
          </a:p>
          <a:p>
            <a:pPr marL="1143000" marR="0" lvl="2" indent="-228600" algn="l" defTabSz="914400" rtl="0" eaLnBrk="1" fontAlgn="auto" latinLnBrk="0" hangingPunct="1">
              <a:lnSpc>
                <a:spcPct val="90000"/>
              </a:lnSpc>
              <a:spcBef>
                <a:spcPct val="20000"/>
              </a:spcBef>
              <a:spcAft>
                <a:spcPts val="0"/>
              </a:spcAft>
              <a:buClr>
                <a:srgbClr val="4F81BD"/>
              </a:buClr>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Spend at least a half hour a day outside, even on cloudy days</a:t>
            </a:r>
          </a:p>
          <a:p>
            <a:pPr marL="1143000" marR="0" lvl="2" indent="-228600" algn="l" defTabSz="914400" rtl="0" eaLnBrk="1" fontAlgn="auto" latinLnBrk="0" hangingPunct="1">
              <a:lnSpc>
                <a:spcPct val="90000"/>
              </a:lnSpc>
              <a:spcBef>
                <a:spcPct val="20000"/>
              </a:spcBef>
              <a:spcAft>
                <a:spcPts val="0"/>
              </a:spcAft>
              <a:buClr>
                <a:srgbClr val="4F81BD"/>
              </a:buClr>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Supplement your sources of artificial light with full-spectrum fixtures</a:t>
            </a:r>
          </a:p>
          <a:p>
            <a:pPr marL="742950" marR="0" lvl="1" indent="-285750" algn="l" defTabSz="914400" rtl="0" eaLnBrk="1" fontAlgn="auto" latinLnBrk="0" hangingPunct="1">
              <a:lnSpc>
                <a:spcPct val="90000"/>
              </a:lnSpc>
              <a:spcBef>
                <a:spcPct val="20000"/>
              </a:spcBef>
              <a:spcAft>
                <a:spcPts val="0"/>
              </a:spcAft>
              <a:buClr>
                <a:srgbClr val="4F81BD"/>
              </a:buClr>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Light Box – special bright fluorescent lamp      (10,000-lux) </a:t>
            </a:r>
          </a:p>
          <a:p>
            <a:pPr marL="742950" marR="0" lvl="1" indent="-285750" algn="l" defTabSz="914400" rtl="0" eaLnBrk="1" fontAlgn="auto" latinLnBrk="0" hangingPunct="1">
              <a:lnSpc>
                <a:spcPct val="90000"/>
              </a:lnSpc>
              <a:spcBef>
                <a:spcPct val="20000"/>
              </a:spcBef>
              <a:spcAft>
                <a:spcPts val="0"/>
              </a:spcAft>
              <a:buClr>
                <a:srgbClr val="4F81BD"/>
              </a:buClr>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Therapy begins with </a:t>
            </a:r>
            <a:r>
              <a:rPr kumimoji="0" lang="en-US" sz="2400" b="1" i="0" u="none" strike="noStrike" kern="1200" cap="none" spc="0" normalizeH="0" baseline="0" noProof="0" dirty="0">
                <a:ln>
                  <a:noFill/>
                </a:ln>
                <a:solidFill>
                  <a:sysClr val="windowText" lastClr="000000"/>
                </a:solidFill>
                <a:effectLst/>
                <a:uLnTx/>
                <a:uFillTx/>
                <a:latin typeface="Calibri"/>
                <a:ea typeface="+mn-ea"/>
                <a:cs typeface="+mn-cs"/>
              </a:rPr>
              <a:t>daily</a:t>
            </a: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 sessions of 10-15 minutes, which are gradually increased to 30-90 minutes each day during winter months (needs to be done regularly)</a:t>
            </a:r>
          </a:p>
          <a:p>
            <a:pPr marL="742950" marR="0" lvl="1" indent="-285750" algn="l" defTabSz="914400" rtl="0" eaLnBrk="1" fontAlgn="auto" latinLnBrk="0" hangingPunct="1">
              <a:lnSpc>
                <a:spcPct val="90000"/>
              </a:lnSpc>
              <a:spcBef>
                <a:spcPct val="20000"/>
              </a:spcBef>
              <a:spcAft>
                <a:spcPts val="0"/>
              </a:spcAft>
              <a:buClr>
                <a:srgbClr val="4F81BD"/>
              </a:buClr>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Many health care practitioners propose starting light therapy in the fall</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4200282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sa_sad_light_box1">
            <a:extLst>
              <a:ext uri="{FF2B5EF4-FFF2-40B4-BE49-F238E27FC236}">
                <a16:creationId xmlns:a16="http://schemas.microsoft.com/office/drawing/2014/main" id="{4776D5A3-D366-4BF6-BAA7-5C1300EDBF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81200"/>
            <a:ext cx="2901054"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E485E6F6-70D2-4065-9C87-6CFB982C2BD7}"/>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038600" y="1993037"/>
            <a:ext cx="3962400" cy="2971800"/>
          </a:xfrm>
          <a:prstGeom prst="rect">
            <a:avLst/>
          </a:prstGeom>
        </p:spPr>
      </p:pic>
    </p:spTree>
    <p:extLst>
      <p:ext uri="{BB962C8B-B14F-4D97-AF65-F5344CB8AC3E}">
        <p14:creationId xmlns:p14="http://schemas.microsoft.com/office/powerpoint/2010/main" val="276110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526CE97-A7A5-4569-A4F2-898F7FB12771}"/>
              </a:ext>
            </a:extLst>
          </p:cNvPr>
          <p:cNvSpPr txBox="1">
            <a:spLocks noChangeArrowheads="1"/>
          </p:cNvSpPr>
          <p:nvPr/>
        </p:nvSpPr>
        <p:spPr>
          <a:xfrm>
            <a:off x="381000" y="914400"/>
            <a:ext cx="7777163" cy="6445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900" cap="none" spc="30" normalizeH="0" baseline="0" noProof="0">
                <a:ln>
                  <a:noFill/>
                </a:ln>
                <a:solidFill>
                  <a:sysClr val="windowText" lastClr="000000"/>
                </a:solidFill>
                <a:effectLst/>
                <a:uLnTx/>
                <a:uFillTx/>
                <a:latin typeface="Calibri"/>
                <a:ea typeface="+mj-ea"/>
                <a:cs typeface="+mj-cs"/>
              </a:rPr>
              <a:t>Activities to Improve Your Spirits</a:t>
            </a:r>
            <a:endParaRPr kumimoji="0" lang="en-US" sz="3600" b="1" i="0" u="none" strike="noStrike" kern="900" cap="none" spc="30" normalizeH="0" baseline="0" noProof="0" dirty="0">
              <a:ln>
                <a:noFill/>
              </a:ln>
              <a:solidFill>
                <a:sysClr val="windowText" lastClr="000000"/>
              </a:solidFill>
              <a:effectLst/>
              <a:uLnTx/>
              <a:uFillTx/>
              <a:latin typeface="Minion Pro SmBd"/>
              <a:ea typeface="+mj-ea"/>
              <a:cs typeface="+mj-cs"/>
            </a:endParaRPr>
          </a:p>
        </p:txBody>
      </p:sp>
      <p:sp>
        <p:nvSpPr>
          <p:cNvPr id="3" name="Rectangle 5">
            <a:extLst>
              <a:ext uri="{FF2B5EF4-FFF2-40B4-BE49-F238E27FC236}">
                <a16:creationId xmlns:a16="http://schemas.microsoft.com/office/drawing/2014/main" id="{B6CA6202-C4E3-4CBE-B62A-558D5E0504D5}"/>
              </a:ext>
            </a:extLst>
          </p:cNvPr>
          <p:cNvSpPr txBox="1">
            <a:spLocks noChangeArrowheads="1"/>
          </p:cNvSpPr>
          <p:nvPr/>
        </p:nvSpPr>
        <p:spPr>
          <a:xfrm>
            <a:off x="533400" y="1524000"/>
            <a:ext cx="7467600" cy="495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Calibri"/>
                <a:ea typeface="+mn-ea"/>
                <a:cs typeface="+mn-cs"/>
              </a:rPr>
              <a:t>Get moving!  Do moderate daily exercise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Calibri"/>
                <a:ea typeface="+mn-ea"/>
                <a:cs typeface="+mn-cs"/>
              </a:rPr>
              <a:t>Eat a well-balanced diet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Calibri"/>
                <a:ea typeface="+mn-ea"/>
                <a:cs typeface="+mn-cs"/>
              </a:rPr>
              <a:t>Limit sugar and caffeine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Calibri"/>
                <a:ea typeface="+mn-ea"/>
                <a:cs typeface="+mn-cs"/>
              </a:rPr>
              <a:t>Avoid tobacco, alcohol and drugs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Calibri"/>
                <a:ea typeface="+mn-ea"/>
                <a:cs typeface="+mn-cs"/>
              </a:rPr>
              <a:t>Get at least 7 hours of sleep at night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Calibri"/>
                <a:ea typeface="+mn-ea"/>
                <a:cs typeface="+mn-cs"/>
              </a:rPr>
              <a:t>Practice deep breathing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Calibri"/>
                <a:ea typeface="+mn-ea"/>
                <a:cs typeface="+mn-cs"/>
              </a:rPr>
              <a:t>Surround yourself with positive people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Calibri"/>
                <a:ea typeface="+mn-ea"/>
                <a:cs typeface="+mn-cs"/>
              </a:rPr>
              <a:t>Keep a realistic and optimistic attitude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Calibri"/>
                <a:ea typeface="+mn-ea"/>
                <a:cs typeface="+mn-cs"/>
              </a:rPr>
              <a:t>Take time each day to do something you enjoy</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Calibri"/>
                <a:ea typeface="+mn-ea"/>
                <a:cs typeface="+mn-cs"/>
              </a:rPr>
              <a:t>Make time for relaxation: listening to music, meditation or guided imagery, yoga, reading, deep breathing, ...</a:t>
            </a:r>
            <a:endParaRPr kumimoji="0" lang="en-US" sz="2400" b="0" i="0" u="none" strike="noStrike" kern="1200" cap="none" spc="0" normalizeH="0" baseline="0" noProof="0" dirty="0">
              <a:ln>
                <a:noFill/>
              </a:ln>
              <a:solidFill>
                <a:srgbClr val="014471"/>
              </a:solidFill>
              <a:effectLst/>
              <a:uLnTx/>
              <a:uFillTx/>
              <a:latin typeface="Minion Pro"/>
              <a:ea typeface="+mn-ea"/>
              <a:cs typeface="+mn-cs"/>
            </a:endParaRPr>
          </a:p>
        </p:txBody>
      </p:sp>
    </p:spTree>
    <p:extLst>
      <p:ext uri="{BB962C8B-B14F-4D97-AF65-F5344CB8AC3E}">
        <p14:creationId xmlns:p14="http://schemas.microsoft.com/office/powerpoint/2010/main" val="3775897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6E9F2D3-40B6-4396-8F9D-B13DA8F619C2}"/>
              </a:ext>
            </a:extLst>
          </p:cNvPr>
          <p:cNvSpPr txBox="1">
            <a:spLocks noChangeArrowheads="1"/>
          </p:cNvSpPr>
          <p:nvPr/>
        </p:nvSpPr>
        <p:spPr>
          <a:xfrm>
            <a:off x="378618" y="762000"/>
            <a:ext cx="7777163" cy="6445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900" cap="none" spc="30" normalizeH="0" baseline="0" noProof="0" dirty="0">
                <a:ln>
                  <a:noFill/>
                </a:ln>
                <a:solidFill>
                  <a:sysClr val="windowText" lastClr="000000"/>
                </a:solidFill>
                <a:effectLst/>
                <a:uLnTx/>
                <a:uFillTx/>
                <a:latin typeface="Calibri"/>
                <a:ea typeface="+mj-ea"/>
                <a:cs typeface="+mj-cs"/>
              </a:rPr>
              <a:t>Activities to Improve Your Spirits</a:t>
            </a:r>
            <a:endParaRPr kumimoji="0" lang="en-US" sz="3600" b="1" i="0" u="none" strike="noStrike" kern="900" cap="none" spc="30" normalizeH="0" baseline="0" noProof="0" dirty="0">
              <a:ln>
                <a:noFill/>
              </a:ln>
              <a:solidFill>
                <a:sysClr val="windowText" lastClr="000000"/>
              </a:solidFill>
              <a:effectLst/>
              <a:uLnTx/>
              <a:uFillTx/>
              <a:latin typeface="Minion Pro SmBd"/>
              <a:ea typeface="+mj-ea"/>
              <a:cs typeface="+mj-cs"/>
            </a:endParaRPr>
          </a:p>
        </p:txBody>
      </p:sp>
      <p:sp>
        <p:nvSpPr>
          <p:cNvPr id="3" name="Rectangle 5">
            <a:extLst>
              <a:ext uri="{FF2B5EF4-FFF2-40B4-BE49-F238E27FC236}">
                <a16:creationId xmlns:a16="http://schemas.microsoft.com/office/drawing/2014/main" id="{FF06EFC6-24E6-4FE6-BB15-4146AE7D9EF9}"/>
              </a:ext>
            </a:extLst>
          </p:cNvPr>
          <p:cNvSpPr txBox="1">
            <a:spLocks noChangeArrowheads="1"/>
          </p:cNvSpPr>
          <p:nvPr/>
        </p:nvSpPr>
        <p:spPr>
          <a:xfrm>
            <a:off x="533400" y="1524000"/>
            <a:ext cx="7467600" cy="47244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Calibri"/>
                <a:ea typeface="+mn-ea"/>
                <a:cs typeface="+mn-cs"/>
              </a:rPr>
              <a:t>Read novels or magazines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Calibri"/>
                <a:ea typeface="+mn-ea"/>
                <a:cs typeface="+mn-cs"/>
              </a:rPr>
              <a:t>Watch  a favorite TV program or go to a movie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Calibri"/>
                <a:ea typeface="+mn-ea"/>
                <a:cs typeface="+mn-cs"/>
              </a:rPr>
              <a:t>Learn a new craft or hobby</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Calibri"/>
                <a:ea typeface="+mn-ea"/>
                <a:cs typeface="+mn-cs"/>
              </a:rPr>
              <a:t>Have lunch with friends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Calibri"/>
                <a:ea typeface="+mn-ea"/>
                <a:cs typeface="+mn-cs"/>
              </a:rPr>
              <a:t>Be with animals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Calibri"/>
                <a:ea typeface="+mn-ea"/>
                <a:cs typeface="+mn-cs"/>
              </a:rPr>
              <a:t>Sing in a group</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Calibri"/>
                <a:ea typeface="+mn-ea"/>
                <a:cs typeface="+mn-cs"/>
              </a:rPr>
              <a:t>Cook something you enjoy</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Calibri"/>
                <a:ea typeface="+mn-ea"/>
                <a:cs typeface="+mn-cs"/>
              </a:rPr>
              <a:t>Visit a museum</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Calibri"/>
                <a:ea typeface="+mn-ea"/>
                <a:cs typeface="+mn-cs"/>
              </a:rPr>
              <a:t>Help out others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Calibri"/>
                <a:ea typeface="+mn-ea"/>
                <a:cs typeface="+mn-cs"/>
              </a:rPr>
              <a:t>Play a musical instrument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Calibri"/>
                <a:ea typeface="+mn-ea"/>
                <a:cs typeface="+mn-cs"/>
              </a:rPr>
              <a:t>Have fun!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14471"/>
              </a:solidFill>
              <a:effectLst/>
              <a:uLnTx/>
              <a:uFillTx/>
              <a:latin typeface="Minion Pro"/>
              <a:ea typeface="+mn-ea"/>
              <a:cs typeface="+mn-cs"/>
            </a:endParaRPr>
          </a:p>
        </p:txBody>
      </p:sp>
    </p:spTree>
    <p:extLst>
      <p:ext uri="{BB962C8B-B14F-4D97-AF65-F5344CB8AC3E}">
        <p14:creationId xmlns:p14="http://schemas.microsoft.com/office/powerpoint/2010/main" val="4090451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94D4C34-5B65-4B4A-BECE-D5C1CD194F77}"/>
              </a:ext>
            </a:extLst>
          </p:cNvPr>
          <p:cNvSpPr txBox="1">
            <a:spLocks noChangeArrowheads="1"/>
          </p:cNvSpPr>
          <p:nvPr/>
        </p:nvSpPr>
        <p:spPr>
          <a:xfrm>
            <a:off x="1257299" y="943589"/>
            <a:ext cx="6629400" cy="16002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800" b="1" i="0" u="none" strike="noStrike" kern="900" cap="none" spc="30" normalizeH="0" baseline="0" noProof="0">
                <a:ln>
                  <a:noFill/>
                </a:ln>
                <a:solidFill>
                  <a:sysClr val="windowText" lastClr="000000"/>
                </a:solidFill>
                <a:effectLst/>
                <a:uLnTx/>
                <a:uFillTx/>
                <a:latin typeface="Calibri"/>
                <a:ea typeface="+mj-ea"/>
                <a:cs typeface="+mj-cs"/>
              </a:rPr>
              <a:t>Winter Stress, Depression, and the Holidays</a:t>
            </a:r>
            <a:endParaRPr kumimoji="0" lang="en-US" sz="4800" b="1" i="0" u="none" strike="noStrike" kern="900" cap="none" spc="30" normalizeH="0" baseline="0" noProof="0" dirty="0">
              <a:ln>
                <a:noFill/>
              </a:ln>
              <a:solidFill>
                <a:sysClr val="windowText" lastClr="000000"/>
              </a:solidFill>
              <a:effectLst/>
              <a:uLnTx/>
              <a:uFillTx/>
              <a:latin typeface="Minion Pro"/>
              <a:ea typeface="+mj-ea"/>
              <a:cs typeface="+mj-cs"/>
            </a:endParaRPr>
          </a:p>
        </p:txBody>
      </p:sp>
      <p:pic>
        <p:nvPicPr>
          <p:cNvPr id="3" name="Picture 2">
            <a:extLst>
              <a:ext uri="{FF2B5EF4-FFF2-40B4-BE49-F238E27FC236}">
                <a16:creationId xmlns:a16="http://schemas.microsoft.com/office/drawing/2014/main" id="{026B81AF-69DA-4A9F-AE51-9D557B544142}"/>
              </a:ext>
            </a:extLst>
          </p:cNvPr>
          <p:cNvPicPr>
            <a:picLocks noChangeAspect="1"/>
          </p:cNvPicPr>
          <p:nvPr/>
        </p:nvPicPr>
        <p:blipFill>
          <a:blip r:embed="rId2"/>
          <a:stretch>
            <a:fillRect/>
          </a:stretch>
        </p:blipFill>
        <p:spPr>
          <a:xfrm>
            <a:off x="2688172" y="2877671"/>
            <a:ext cx="3767655" cy="2505673"/>
          </a:xfrm>
          <a:prstGeom prst="rect">
            <a:avLst/>
          </a:prstGeom>
        </p:spPr>
      </p:pic>
      <p:sp>
        <p:nvSpPr>
          <p:cNvPr id="4" name="Rectangle 3">
            <a:extLst>
              <a:ext uri="{FF2B5EF4-FFF2-40B4-BE49-F238E27FC236}">
                <a16:creationId xmlns:a16="http://schemas.microsoft.com/office/drawing/2014/main" id="{00390FF2-792D-4484-9D99-2628868B01EA}"/>
              </a:ext>
            </a:extLst>
          </p:cNvPr>
          <p:cNvSpPr/>
          <p:nvPr/>
        </p:nvSpPr>
        <p:spPr>
          <a:xfrm>
            <a:off x="2171700" y="5638800"/>
            <a:ext cx="4572000" cy="646331"/>
          </a:xfrm>
          <a:prstGeom prst="rect">
            <a:avLst/>
          </a:prstGeom>
        </p:spPr>
        <p:txBody>
          <a:bodyPr>
            <a:spAutoFit/>
          </a:bodyPr>
          <a:lstStyle/>
          <a:p>
            <a:pPr algn="ctr"/>
            <a:r>
              <a:rPr lang="en-US" dirty="0">
                <a:solidFill>
                  <a:prstClr val="black"/>
                </a:solidFill>
                <a:latin typeface="Calibri"/>
              </a:rPr>
              <a:t>Kimberly Hein-Beardsley, MS, LMFT, BCC, CHC</a:t>
            </a:r>
          </a:p>
          <a:p>
            <a:pPr algn="ctr"/>
            <a:r>
              <a:rPr lang="en-US" dirty="0">
                <a:solidFill>
                  <a:prstClr val="black"/>
                </a:solidFill>
                <a:latin typeface="Calibri"/>
              </a:rPr>
              <a:t>Quality Management &amp; Population Health</a:t>
            </a:r>
          </a:p>
        </p:txBody>
      </p:sp>
    </p:spTree>
    <p:extLst>
      <p:ext uri="{BB962C8B-B14F-4D97-AF65-F5344CB8AC3E}">
        <p14:creationId xmlns:p14="http://schemas.microsoft.com/office/powerpoint/2010/main" val="1957577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F9FA4A17-6058-4A42-A69D-E6897481A86C}"/>
              </a:ext>
            </a:extLst>
          </p:cNvPr>
          <p:cNvSpPr txBox="1">
            <a:spLocks noChangeArrowheads="1"/>
          </p:cNvSpPr>
          <p:nvPr/>
        </p:nvSpPr>
        <p:spPr>
          <a:xfrm>
            <a:off x="381000" y="990600"/>
            <a:ext cx="7086600" cy="144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3200" b="1" i="0" u="none" strike="noStrike" kern="1200" cap="none" spc="0" normalizeH="0" baseline="0" noProof="0" dirty="0">
                <a:ln>
                  <a:noFill/>
                </a:ln>
                <a:solidFill>
                  <a:sysClr val="windowText" lastClr="000000"/>
                </a:solidFill>
                <a:effectLst/>
                <a:uLnTx/>
                <a:uFillTx/>
                <a:latin typeface="Calibri"/>
                <a:ea typeface="+mn-ea"/>
                <a:cs typeface="+mn-cs"/>
              </a:rPr>
              <a:t>Questions?</a:t>
            </a:r>
          </a:p>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4400" b="0" i="0" u="none" strike="noStrike" kern="1200" cap="none" spc="0" normalizeH="0" baseline="0" noProof="0" dirty="0">
              <a:ln>
                <a:noFill/>
              </a:ln>
              <a:solidFill>
                <a:srgbClr val="014471"/>
              </a:solidFill>
              <a:effectLst/>
              <a:uLnTx/>
              <a:uFillTx/>
              <a:latin typeface="Minion Pro" pitchFamily="18" charset="0"/>
              <a:ea typeface="+mn-ea"/>
              <a:cs typeface="+mn-cs"/>
            </a:endParaRPr>
          </a:p>
        </p:txBody>
      </p:sp>
      <p:pic>
        <p:nvPicPr>
          <p:cNvPr id="3" name="Picture 2" descr="C:\Users\KAH13\AppData\Local\Microsoft\Windows\Temporary Internet Files\Content.IE5\JDS2I6MV\questions[1].jpg">
            <a:extLst>
              <a:ext uri="{FF2B5EF4-FFF2-40B4-BE49-F238E27FC236}">
                <a16:creationId xmlns:a16="http://schemas.microsoft.com/office/drawing/2014/main" id="{79C48627-8C16-428A-AFCB-168EA2D334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828799"/>
            <a:ext cx="5241471" cy="3957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249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588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765590C-852D-4E37-893A-2EF212B47BA3}"/>
              </a:ext>
            </a:extLst>
          </p:cNvPr>
          <p:cNvSpPr txBox="1">
            <a:spLocks noChangeArrowheads="1"/>
          </p:cNvSpPr>
          <p:nvPr/>
        </p:nvSpPr>
        <p:spPr>
          <a:xfrm>
            <a:off x="304800" y="609600"/>
            <a:ext cx="84582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600" b="1" i="0" u="none" strike="noStrike" kern="900" cap="none" spc="30" normalizeH="0" baseline="0" noProof="0">
                <a:ln>
                  <a:noFill/>
                </a:ln>
                <a:solidFill>
                  <a:sysClr val="windowText" lastClr="000000"/>
                </a:solidFill>
                <a:effectLst/>
                <a:uLnTx/>
                <a:uFillTx/>
                <a:latin typeface="Calibri"/>
                <a:ea typeface="+mj-ea"/>
                <a:cs typeface="+mj-cs"/>
              </a:rPr>
              <a:t>Holiday Depression and Stress</a:t>
            </a:r>
            <a:endParaRPr kumimoji="0" lang="en-US" sz="3600" b="1" i="0" u="none" strike="noStrike" kern="900" cap="none" spc="30" normalizeH="0" baseline="0" noProof="0" dirty="0">
              <a:ln>
                <a:noFill/>
              </a:ln>
              <a:solidFill>
                <a:sysClr val="windowText" lastClr="000000"/>
              </a:solidFill>
              <a:effectLst/>
              <a:uLnTx/>
              <a:uFillTx/>
              <a:latin typeface="Minion Pro SmBd"/>
              <a:ea typeface="+mj-ea"/>
              <a:cs typeface="+mj-cs"/>
            </a:endParaRPr>
          </a:p>
        </p:txBody>
      </p:sp>
      <p:sp>
        <p:nvSpPr>
          <p:cNvPr id="3" name="Rectangle 5">
            <a:extLst>
              <a:ext uri="{FF2B5EF4-FFF2-40B4-BE49-F238E27FC236}">
                <a16:creationId xmlns:a16="http://schemas.microsoft.com/office/drawing/2014/main" id="{417A2C35-71A2-4D15-A062-EEE5E61259A5}"/>
              </a:ext>
            </a:extLst>
          </p:cNvPr>
          <p:cNvSpPr txBox="1">
            <a:spLocks noChangeArrowheads="1"/>
          </p:cNvSpPr>
          <p:nvPr/>
        </p:nvSpPr>
        <p:spPr>
          <a:xfrm>
            <a:off x="457200" y="1752600"/>
            <a:ext cx="7467600" cy="3962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altLang="en-US" sz="3200" b="0" i="0" u="none" strike="noStrike" kern="1200" cap="none" spc="0" normalizeH="0" baseline="0" noProof="0">
                <a:ln>
                  <a:noFill/>
                </a:ln>
                <a:solidFill>
                  <a:sysClr val="windowText" lastClr="000000"/>
                </a:solidFill>
                <a:effectLst/>
                <a:uLnTx/>
                <a:uFillTx/>
                <a:latin typeface="Calibri"/>
                <a:ea typeface="+mn-ea"/>
                <a:cs typeface="+mn-cs"/>
              </a:rPr>
              <a:t>“The holiday season is a time full of joy, cheer, parties, and family gatherings.  However, for many people, it is a time of self-evaluation, loneliness, reflection on past failures, and anxiety about an uncertain future.”</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a:ln>
                  <a:noFill/>
                </a:ln>
                <a:solidFill>
                  <a:sysClr val="windowText" lastClr="000000"/>
                </a:solidFill>
                <a:effectLst/>
                <a:uLnTx/>
                <a:uFillTx/>
                <a:latin typeface="Calibri"/>
                <a:ea typeface="+mn-ea"/>
                <a:cs typeface="+mn-cs"/>
              </a:rPr>
              <a:t>National Mental Health Association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14471"/>
              </a:solidFill>
              <a:effectLst/>
              <a:uLnTx/>
              <a:uFillTx/>
              <a:latin typeface="Minion Pro"/>
              <a:ea typeface="+mn-ea"/>
              <a:cs typeface="+mn-cs"/>
            </a:endParaRPr>
          </a:p>
        </p:txBody>
      </p:sp>
    </p:spTree>
    <p:extLst>
      <p:ext uri="{BB962C8B-B14F-4D97-AF65-F5344CB8AC3E}">
        <p14:creationId xmlns:p14="http://schemas.microsoft.com/office/powerpoint/2010/main" val="1536547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5F1A334-F27C-4790-B642-483238B776B3}"/>
              </a:ext>
            </a:extLst>
          </p:cNvPr>
          <p:cNvSpPr txBox="1">
            <a:spLocks noChangeArrowheads="1"/>
          </p:cNvSpPr>
          <p:nvPr/>
        </p:nvSpPr>
        <p:spPr>
          <a:xfrm>
            <a:off x="304800" y="609600"/>
            <a:ext cx="84582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600" b="1" i="0" u="none" strike="noStrike" kern="900" cap="none" spc="30" normalizeH="0" baseline="0" noProof="0">
                <a:ln>
                  <a:noFill/>
                </a:ln>
                <a:solidFill>
                  <a:sysClr val="windowText" lastClr="000000"/>
                </a:solidFill>
                <a:effectLst/>
                <a:uLnTx/>
                <a:uFillTx/>
                <a:latin typeface="Calibri"/>
                <a:ea typeface="+mj-ea"/>
                <a:cs typeface="+mj-cs"/>
              </a:rPr>
              <a:t>Signs of Depression and Stress</a:t>
            </a:r>
            <a:endParaRPr kumimoji="0" lang="en-US" sz="3600" b="1" i="0" u="none" strike="noStrike" kern="900" cap="none" spc="30" normalizeH="0" baseline="0" noProof="0" dirty="0">
              <a:ln>
                <a:noFill/>
              </a:ln>
              <a:solidFill>
                <a:sysClr val="windowText" lastClr="000000"/>
              </a:solidFill>
              <a:effectLst/>
              <a:uLnTx/>
              <a:uFillTx/>
              <a:latin typeface="Minion Pro SmBd"/>
              <a:ea typeface="+mj-ea"/>
              <a:cs typeface="+mj-cs"/>
            </a:endParaRPr>
          </a:p>
        </p:txBody>
      </p:sp>
      <p:sp>
        <p:nvSpPr>
          <p:cNvPr id="3" name="Rectangle 5">
            <a:extLst>
              <a:ext uri="{FF2B5EF4-FFF2-40B4-BE49-F238E27FC236}">
                <a16:creationId xmlns:a16="http://schemas.microsoft.com/office/drawing/2014/main" id="{5C95A1FC-B3D1-45D5-A1EC-244BFC72022E}"/>
              </a:ext>
            </a:extLst>
          </p:cNvPr>
          <p:cNvSpPr txBox="1">
            <a:spLocks noChangeArrowheads="1"/>
          </p:cNvSpPr>
          <p:nvPr/>
        </p:nvSpPr>
        <p:spPr>
          <a:xfrm>
            <a:off x="457200" y="1752600"/>
            <a:ext cx="7467600" cy="3962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a:ln>
                  <a:noFill/>
                </a:ln>
                <a:solidFill>
                  <a:sysClr val="windowText" lastClr="000000"/>
                </a:solidFill>
                <a:effectLst/>
                <a:uLnTx/>
                <a:uFillTx/>
                <a:latin typeface="Calibri"/>
                <a:ea typeface="+mn-ea"/>
                <a:cs typeface="+mn-cs"/>
              </a:rPr>
              <a:t>Fatigue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a:ln>
                  <a:noFill/>
                </a:ln>
                <a:solidFill>
                  <a:sysClr val="windowText" lastClr="000000"/>
                </a:solidFill>
                <a:effectLst/>
                <a:uLnTx/>
                <a:uFillTx/>
                <a:latin typeface="Calibri"/>
                <a:ea typeface="+mn-ea"/>
                <a:cs typeface="+mn-cs"/>
              </a:rPr>
              <a:t>Irritability</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a:ln>
                  <a:noFill/>
                </a:ln>
                <a:solidFill>
                  <a:sysClr val="windowText" lastClr="000000"/>
                </a:solidFill>
                <a:effectLst/>
                <a:uLnTx/>
                <a:uFillTx/>
                <a:latin typeface="Calibri"/>
                <a:ea typeface="+mn-ea"/>
                <a:cs typeface="+mn-cs"/>
              </a:rPr>
              <a:t>Difficulty sleeping</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a:ln>
                  <a:noFill/>
                </a:ln>
                <a:solidFill>
                  <a:sysClr val="windowText" lastClr="000000"/>
                </a:solidFill>
                <a:effectLst/>
                <a:uLnTx/>
                <a:uFillTx/>
                <a:latin typeface="Calibri"/>
                <a:ea typeface="+mn-ea"/>
                <a:cs typeface="+mn-cs"/>
              </a:rPr>
              <a:t>Headaches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a:ln>
                  <a:noFill/>
                </a:ln>
                <a:solidFill>
                  <a:sysClr val="windowText" lastClr="000000"/>
                </a:solidFill>
                <a:effectLst/>
                <a:uLnTx/>
                <a:uFillTx/>
                <a:latin typeface="Calibri"/>
                <a:ea typeface="+mn-ea"/>
                <a:cs typeface="+mn-cs"/>
              </a:rPr>
              <a:t>Excessive drinking</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a:ln>
                  <a:noFill/>
                </a:ln>
                <a:solidFill>
                  <a:sysClr val="windowText" lastClr="000000"/>
                </a:solidFill>
                <a:effectLst/>
                <a:uLnTx/>
                <a:uFillTx/>
                <a:latin typeface="Calibri"/>
                <a:ea typeface="+mn-ea"/>
                <a:cs typeface="+mn-cs"/>
              </a:rPr>
              <a:t>Over-eating</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014471"/>
              </a:solidFill>
              <a:effectLst/>
              <a:uLnTx/>
              <a:uFillTx/>
              <a:latin typeface="Minion Pro"/>
              <a:ea typeface="+mn-ea"/>
              <a:cs typeface="+mn-cs"/>
            </a:endParaRPr>
          </a:p>
        </p:txBody>
      </p:sp>
    </p:spTree>
    <p:extLst>
      <p:ext uri="{BB962C8B-B14F-4D97-AF65-F5344CB8AC3E}">
        <p14:creationId xmlns:p14="http://schemas.microsoft.com/office/powerpoint/2010/main" val="3732339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19678C0-EDE5-4257-A341-A88841A92206}"/>
              </a:ext>
            </a:extLst>
          </p:cNvPr>
          <p:cNvSpPr txBox="1">
            <a:spLocks noChangeArrowheads="1"/>
          </p:cNvSpPr>
          <p:nvPr/>
        </p:nvSpPr>
        <p:spPr>
          <a:xfrm>
            <a:off x="381000" y="914400"/>
            <a:ext cx="7777163" cy="644525"/>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600" b="1" i="0" u="none" strike="noStrike" kern="900" cap="none" spc="30" normalizeH="0" baseline="0" noProof="0">
                <a:ln>
                  <a:noFill/>
                </a:ln>
                <a:solidFill>
                  <a:sysClr val="windowText" lastClr="000000"/>
                </a:solidFill>
                <a:effectLst/>
                <a:uLnTx/>
                <a:uFillTx/>
                <a:latin typeface="Calibri"/>
                <a:ea typeface="+mj-ea"/>
                <a:cs typeface="+mj-cs"/>
              </a:rPr>
              <a:t>Causes of Holiday Depression and Stress</a:t>
            </a:r>
            <a:endParaRPr kumimoji="0" lang="en-US" sz="3600" b="1" i="0" u="none" strike="noStrike" kern="900" cap="none" spc="30" normalizeH="0" baseline="0" noProof="0" dirty="0">
              <a:ln>
                <a:noFill/>
              </a:ln>
              <a:solidFill>
                <a:sysClr val="windowText" lastClr="000000"/>
              </a:solidFill>
              <a:effectLst/>
              <a:uLnTx/>
              <a:uFillTx/>
              <a:latin typeface="Minion Pro SmBd"/>
              <a:ea typeface="+mj-ea"/>
              <a:cs typeface="+mj-cs"/>
            </a:endParaRPr>
          </a:p>
        </p:txBody>
      </p:sp>
      <p:sp>
        <p:nvSpPr>
          <p:cNvPr id="3" name="Rectangle 5">
            <a:extLst>
              <a:ext uri="{FF2B5EF4-FFF2-40B4-BE49-F238E27FC236}">
                <a16:creationId xmlns:a16="http://schemas.microsoft.com/office/drawing/2014/main" id="{9409A4C5-1389-48B3-8A7C-C74B33986293}"/>
              </a:ext>
            </a:extLst>
          </p:cNvPr>
          <p:cNvSpPr txBox="1">
            <a:spLocks noChangeArrowheads="1"/>
          </p:cNvSpPr>
          <p:nvPr/>
        </p:nvSpPr>
        <p:spPr>
          <a:xfrm>
            <a:off x="457200" y="1752600"/>
            <a:ext cx="7467600" cy="39624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en-US" altLang="en-US" sz="2800" b="1" i="0" u="none" strike="noStrike" kern="1200" cap="none" spc="0" normalizeH="0" baseline="0" noProof="0">
                <a:ln>
                  <a:noFill/>
                </a:ln>
                <a:solidFill>
                  <a:sysClr val="windowText" lastClr="000000"/>
                </a:solidFill>
                <a:effectLst/>
                <a:uLnTx/>
                <a:uFillTx/>
                <a:latin typeface="Calibri"/>
                <a:ea typeface="+mn-ea"/>
                <a:cs typeface="+mn-cs"/>
              </a:rPr>
              <a:t>Relationships</a:t>
            </a:r>
            <a:r>
              <a:rPr kumimoji="0" lang="en-US" altLang="en-US" sz="2800" b="0" i="0" u="none" strike="noStrike" kern="1200" cap="none" spc="0" normalizeH="0" baseline="0" noProof="0">
                <a:ln>
                  <a:noFill/>
                </a:ln>
                <a:solidFill>
                  <a:sysClr val="windowText" lastClr="000000"/>
                </a:solidFill>
                <a:effectLst/>
                <a:uLnTx/>
                <a:uFillTx/>
                <a:latin typeface="Calibri"/>
                <a:ea typeface="+mn-ea"/>
                <a:cs typeface="+mn-cs"/>
              </a:rPr>
              <a:t>:  misunderstandings or conflict, inability to be with one’s family and friends (loneliness)</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endParaRPr kumimoji="0" lang="en-US" altLang="en-US" sz="2800" b="0" i="0" u="none" strike="noStrike" kern="1200" cap="none" spc="0" normalizeH="0" baseline="0" noProof="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en-US" altLang="en-US" sz="2800" b="1" i="0" u="none" strike="noStrike" kern="1200" cap="none" spc="0" normalizeH="0" baseline="0" noProof="0">
                <a:ln>
                  <a:noFill/>
                </a:ln>
                <a:solidFill>
                  <a:sysClr val="windowText" lastClr="000000"/>
                </a:solidFill>
                <a:effectLst/>
                <a:uLnTx/>
                <a:uFillTx/>
                <a:latin typeface="Calibri"/>
                <a:ea typeface="+mn-ea"/>
                <a:cs typeface="+mn-cs"/>
              </a:rPr>
              <a:t>Finances</a:t>
            </a:r>
            <a:r>
              <a:rPr kumimoji="0" lang="en-US" altLang="en-US" sz="2800" b="0" i="0" u="none" strike="noStrike" kern="1200" cap="none" spc="0" normalizeH="0" baseline="0" noProof="0">
                <a:ln>
                  <a:noFill/>
                </a:ln>
                <a:solidFill>
                  <a:sysClr val="windowText" lastClr="000000"/>
                </a:solidFill>
                <a:effectLst/>
                <a:uLnTx/>
                <a:uFillTx/>
                <a:latin typeface="Calibri"/>
                <a:ea typeface="+mn-ea"/>
                <a:cs typeface="+mn-cs"/>
              </a:rPr>
              <a:t>:  Overspending on gifts, travel, food and entertainment, unrealistic expectations</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endParaRPr kumimoji="0" lang="en-US" altLang="en-US" sz="2800" b="0" i="0" u="none" strike="noStrike" kern="1200" cap="none" spc="0" normalizeH="0" baseline="0" noProof="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en-US" altLang="en-US" sz="2800" b="1" i="0" u="none" strike="noStrike" kern="1200" cap="none" spc="0" normalizeH="0" baseline="0" noProof="0">
                <a:ln>
                  <a:noFill/>
                </a:ln>
                <a:solidFill>
                  <a:sysClr val="windowText" lastClr="000000"/>
                </a:solidFill>
                <a:effectLst/>
                <a:uLnTx/>
                <a:uFillTx/>
                <a:latin typeface="Calibri"/>
                <a:ea typeface="+mn-ea"/>
                <a:cs typeface="+mn-cs"/>
              </a:rPr>
              <a:t>Physical Demands</a:t>
            </a:r>
            <a:r>
              <a:rPr kumimoji="0" lang="en-US" altLang="en-US" sz="2800" b="0" i="0" u="none" strike="noStrike" kern="1200" cap="none" spc="0" normalizeH="0" baseline="0" noProof="0">
                <a:ln>
                  <a:noFill/>
                </a:ln>
                <a:solidFill>
                  <a:sysClr val="windowText" lastClr="000000"/>
                </a:solidFill>
                <a:effectLst/>
                <a:uLnTx/>
                <a:uFillTx/>
                <a:latin typeface="Calibri"/>
                <a:ea typeface="+mn-ea"/>
                <a:cs typeface="+mn-cs"/>
              </a:rPr>
              <a:t>:  Shopping, social gatherings, meals, house guests</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endParaRPr kumimoji="0" lang="en-US" altLang="en-US" sz="2000" b="0" i="0" u="none" strike="noStrike" kern="1200" cap="none" spc="0" normalizeH="0" baseline="0" noProof="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en-US" altLang="en-US" sz="1000" b="0" i="0" u="none" strike="noStrike" kern="1200" cap="none" spc="0" normalizeH="0" baseline="0" noProof="0">
                <a:ln>
                  <a:noFill/>
                </a:ln>
                <a:solidFill>
                  <a:sysClr val="windowText" lastClr="000000"/>
                </a:solidFill>
                <a:effectLst/>
                <a:uLnTx/>
                <a:uFillTx/>
                <a:latin typeface="Calibri"/>
                <a:ea typeface="+mn-ea"/>
                <a:cs typeface="+mn-cs"/>
              </a:rPr>
              <a:t>Retrieved from http://www.uwhealth.org/health/topic/special/quick-tips-reducing-holiday-stress/av2118.html</a:t>
            </a:r>
            <a:endParaRPr kumimoji="0" lang="en-US" altLang="en-US" sz="10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403379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1B11A70-FEFA-4F7D-A1F9-B71FCADED2BE}"/>
              </a:ext>
            </a:extLst>
          </p:cNvPr>
          <p:cNvSpPr txBox="1">
            <a:spLocks noChangeArrowheads="1"/>
          </p:cNvSpPr>
          <p:nvPr/>
        </p:nvSpPr>
        <p:spPr>
          <a:xfrm>
            <a:off x="381000" y="685800"/>
            <a:ext cx="8267700" cy="12954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600" b="1" i="0" u="none" strike="noStrike" kern="900" cap="none" spc="30" normalizeH="0" baseline="0" noProof="0" dirty="0">
                <a:ln>
                  <a:noFill/>
                </a:ln>
                <a:solidFill>
                  <a:sysClr val="windowText" lastClr="000000"/>
                </a:solidFill>
                <a:effectLst/>
                <a:uLnTx/>
                <a:uFillTx/>
                <a:latin typeface="Calibri"/>
                <a:ea typeface="+mj-ea"/>
                <a:cs typeface="+mj-cs"/>
              </a:rPr>
              <a:t>Tips for Coping with Holiday Depression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600" b="1" i="0" u="none" strike="noStrike" kern="900" cap="none" spc="30" normalizeH="0" baseline="0" noProof="0" dirty="0">
                <a:ln>
                  <a:noFill/>
                </a:ln>
                <a:solidFill>
                  <a:sysClr val="windowText" lastClr="000000"/>
                </a:solidFill>
                <a:effectLst/>
                <a:uLnTx/>
                <a:uFillTx/>
                <a:latin typeface="Calibri"/>
                <a:ea typeface="+mj-ea"/>
                <a:cs typeface="+mj-cs"/>
              </a:rPr>
              <a:t>and Stress </a:t>
            </a:r>
            <a:endParaRPr kumimoji="0" lang="en-US" sz="3600" b="1" i="0" u="none" strike="noStrike" kern="900" cap="none" spc="30" normalizeH="0" baseline="0" noProof="0" dirty="0">
              <a:ln>
                <a:noFill/>
              </a:ln>
              <a:solidFill>
                <a:sysClr val="windowText" lastClr="000000"/>
              </a:solidFill>
              <a:effectLst/>
              <a:uLnTx/>
              <a:uFillTx/>
              <a:latin typeface="Minion Pro SmBd"/>
              <a:ea typeface="+mj-ea"/>
              <a:cs typeface="+mj-cs"/>
            </a:endParaRPr>
          </a:p>
        </p:txBody>
      </p:sp>
      <p:sp>
        <p:nvSpPr>
          <p:cNvPr id="3" name="Rectangle 5">
            <a:extLst>
              <a:ext uri="{FF2B5EF4-FFF2-40B4-BE49-F238E27FC236}">
                <a16:creationId xmlns:a16="http://schemas.microsoft.com/office/drawing/2014/main" id="{74A2AB5F-1749-4395-8388-B807948E4E81}"/>
              </a:ext>
            </a:extLst>
          </p:cNvPr>
          <p:cNvSpPr txBox="1">
            <a:spLocks noChangeArrowheads="1"/>
          </p:cNvSpPr>
          <p:nvPr/>
        </p:nvSpPr>
        <p:spPr>
          <a:xfrm>
            <a:off x="740568" y="2133600"/>
            <a:ext cx="7548563" cy="3581400"/>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anose="020B0604020202020204" pitchFamily="34" charset="0"/>
              <a:buChar char="•"/>
              <a:defRPr sz="2100" kern="1200" spc="13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800" b="0" i="0" u="none" strike="noStrike" kern="1200" cap="none" spc="130" normalizeH="0" baseline="0" noProof="0" dirty="0">
                <a:ln>
                  <a:noFill/>
                </a:ln>
                <a:solidFill>
                  <a:sysClr val="windowText" lastClr="000000"/>
                </a:solidFill>
                <a:effectLst/>
                <a:uLnTx/>
                <a:uFillTx/>
                <a:latin typeface="Calibri"/>
                <a:ea typeface="+mn-ea"/>
                <a:cs typeface="+mn-cs"/>
              </a:rPr>
              <a:t>Keep expectations manageable, be realistic</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800" b="0" i="0" u="none" strike="noStrike" kern="1200" cap="none" spc="130" normalizeH="0" baseline="0" noProof="0" dirty="0">
                <a:ln>
                  <a:noFill/>
                </a:ln>
                <a:solidFill>
                  <a:sysClr val="windowText" lastClr="000000"/>
                </a:solidFill>
                <a:effectLst/>
                <a:uLnTx/>
                <a:uFillTx/>
                <a:latin typeface="Calibri"/>
                <a:ea typeface="+mn-ea"/>
                <a:cs typeface="+mn-cs"/>
              </a:rPr>
              <a:t>Leave the past in the past and look toward the future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800" b="0" i="0" u="none" strike="noStrike" kern="1200" cap="none" spc="130" normalizeH="0" baseline="0" noProof="0" dirty="0">
                <a:ln>
                  <a:noFill/>
                </a:ln>
                <a:solidFill>
                  <a:sysClr val="windowText" lastClr="000000"/>
                </a:solidFill>
                <a:effectLst/>
                <a:uLnTx/>
                <a:uFillTx/>
                <a:latin typeface="Calibri"/>
                <a:ea typeface="+mn-ea"/>
                <a:cs typeface="+mn-cs"/>
              </a:rPr>
              <a:t>Do something for someone else, volunteer</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800" b="0" i="0" u="none" strike="noStrike" kern="1200" cap="none" spc="130" normalizeH="0" baseline="0" noProof="0" dirty="0">
                <a:ln>
                  <a:noFill/>
                </a:ln>
                <a:solidFill>
                  <a:sysClr val="windowText" lastClr="000000"/>
                </a:solidFill>
                <a:effectLst/>
                <a:uLnTx/>
                <a:uFillTx/>
                <a:latin typeface="Calibri"/>
                <a:ea typeface="+mn-ea"/>
                <a:cs typeface="+mn-cs"/>
              </a:rPr>
              <a:t>Enjoy activities that are free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800" b="0" i="0" u="none" strike="noStrike" kern="1200" cap="none" spc="130" normalizeH="0" baseline="0" noProof="0" dirty="0">
                <a:ln>
                  <a:noFill/>
                </a:ln>
                <a:solidFill>
                  <a:sysClr val="windowText" lastClr="000000"/>
                </a:solidFill>
                <a:effectLst/>
                <a:uLnTx/>
                <a:uFillTx/>
                <a:latin typeface="Calibri"/>
                <a:ea typeface="+mn-ea"/>
                <a:cs typeface="+mn-cs"/>
              </a:rPr>
              <a:t>Forget about perfection, don’t compare yourself to others</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endParaRPr kumimoji="0" lang="en-US" altLang="en-US" sz="1000" b="0" i="0" u="none" strike="noStrike" kern="1200" cap="none" spc="13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4203127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33214CE-A75A-4D95-A66C-C702A24C9A88}"/>
              </a:ext>
            </a:extLst>
          </p:cNvPr>
          <p:cNvSpPr txBox="1">
            <a:spLocks noChangeArrowheads="1"/>
          </p:cNvSpPr>
          <p:nvPr/>
        </p:nvSpPr>
        <p:spPr>
          <a:xfrm>
            <a:off x="228600" y="762000"/>
            <a:ext cx="7929563" cy="12192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600" b="1" i="0" u="none" strike="noStrike" kern="900" cap="none" spc="30" normalizeH="0" baseline="0" noProof="0" dirty="0">
                <a:ln>
                  <a:noFill/>
                </a:ln>
                <a:solidFill>
                  <a:sysClr val="windowText" lastClr="000000"/>
                </a:solidFill>
                <a:effectLst/>
                <a:uLnTx/>
                <a:uFillTx/>
                <a:latin typeface="Calibri"/>
                <a:ea typeface="+mj-ea"/>
                <a:cs typeface="+mj-cs"/>
              </a:rPr>
              <a:t>Tips for Coping with Holiday Depression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600" b="1" i="0" u="none" strike="noStrike" kern="900" cap="none" spc="30" normalizeH="0" baseline="0" noProof="0" dirty="0">
                <a:ln>
                  <a:noFill/>
                </a:ln>
                <a:solidFill>
                  <a:sysClr val="windowText" lastClr="000000"/>
                </a:solidFill>
                <a:effectLst/>
                <a:uLnTx/>
                <a:uFillTx/>
                <a:latin typeface="Calibri"/>
                <a:ea typeface="+mj-ea"/>
                <a:cs typeface="+mj-cs"/>
              </a:rPr>
              <a:t>and Stress </a:t>
            </a:r>
            <a:endParaRPr kumimoji="0" lang="en-US" sz="3600" b="1" i="0" u="none" strike="noStrike" kern="900" cap="none" spc="30" normalizeH="0" baseline="0" noProof="0" dirty="0">
              <a:ln>
                <a:noFill/>
              </a:ln>
              <a:solidFill>
                <a:sysClr val="windowText" lastClr="000000"/>
              </a:solidFill>
              <a:effectLst/>
              <a:uLnTx/>
              <a:uFillTx/>
              <a:latin typeface="Minion Pro SmBd"/>
              <a:ea typeface="+mj-ea"/>
              <a:cs typeface="+mj-cs"/>
            </a:endParaRPr>
          </a:p>
        </p:txBody>
      </p:sp>
      <p:sp>
        <p:nvSpPr>
          <p:cNvPr id="4" name="Rectangle 5">
            <a:extLst>
              <a:ext uri="{FF2B5EF4-FFF2-40B4-BE49-F238E27FC236}">
                <a16:creationId xmlns:a16="http://schemas.microsoft.com/office/drawing/2014/main" id="{DE090D3F-B945-491D-A88F-2748CE559490}"/>
              </a:ext>
            </a:extLst>
          </p:cNvPr>
          <p:cNvSpPr txBox="1">
            <a:spLocks noChangeArrowheads="1"/>
          </p:cNvSpPr>
          <p:nvPr/>
        </p:nvSpPr>
        <p:spPr>
          <a:xfrm>
            <a:off x="609600" y="2209800"/>
            <a:ext cx="7548563" cy="3733800"/>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anose="020B0604020202020204" pitchFamily="34" charset="0"/>
              <a:buChar char="•"/>
              <a:defRPr sz="2100" kern="1200" spc="13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altLang="en-US" sz="2800" b="0" i="0" u="none" strike="noStrike" kern="1200" cap="none" spc="130" normalizeH="0" baseline="0" noProof="0">
                <a:ln>
                  <a:noFill/>
                </a:ln>
                <a:solidFill>
                  <a:sysClr val="windowText" lastClr="000000"/>
                </a:solidFill>
                <a:effectLst/>
                <a:uLnTx/>
                <a:uFillTx/>
                <a:latin typeface="Calibri"/>
                <a:ea typeface="+mn-ea"/>
                <a:cs typeface="+mn-cs"/>
              </a:rPr>
              <a:t>Be aware that drinking too much will only increase feeling down or depressed</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altLang="en-US" sz="2800" b="0" i="0" u="none" strike="noStrike" kern="1200" cap="none" spc="130" normalizeH="0" baseline="0" noProof="0">
                <a:ln>
                  <a:noFill/>
                </a:ln>
                <a:solidFill>
                  <a:sysClr val="windowText" lastClr="000000"/>
                </a:solidFill>
                <a:effectLst/>
                <a:uLnTx/>
                <a:uFillTx/>
                <a:latin typeface="Calibri"/>
                <a:ea typeface="+mn-ea"/>
                <a:cs typeface="+mn-cs"/>
              </a:rPr>
              <a:t>Try something new</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altLang="en-US" sz="2800" b="0" i="0" u="none" strike="noStrike" kern="1200" cap="none" spc="130" normalizeH="0" baseline="0" noProof="0">
                <a:ln>
                  <a:noFill/>
                </a:ln>
                <a:solidFill>
                  <a:sysClr val="windowText" lastClr="000000"/>
                </a:solidFill>
                <a:effectLst/>
                <a:uLnTx/>
                <a:uFillTx/>
                <a:latin typeface="Calibri"/>
                <a:ea typeface="+mn-ea"/>
                <a:cs typeface="+mn-cs"/>
              </a:rPr>
              <a:t>Spend time with supportive and caring people, seek support</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altLang="en-US" sz="2800" b="0" i="0" u="none" strike="noStrike" kern="1200" cap="none" spc="130" normalizeH="0" baseline="0" noProof="0">
                <a:ln>
                  <a:noFill/>
                </a:ln>
                <a:solidFill>
                  <a:sysClr val="windowText" lastClr="000000"/>
                </a:solidFill>
                <a:effectLst/>
                <a:uLnTx/>
                <a:uFillTx/>
                <a:latin typeface="Calibri"/>
                <a:ea typeface="+mn-ea"/>
                <a:cs typeface="+mn-cs"/>
              </a:rPr>
              <a:t>Save time for yourself!</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altLang="en-US" sz="2800" b="0" i="0" u="none" strike="noStrike" kern="1200" cap="none" spc="130" normalizeH="0" baseline="0" noProof="0">
                <a:ln>
                  <a:noFill/>
                </a:ln>
                <a:solidFill>
                  <a:sysClr val="windowText" lastClr="000000"/>
                </a:solidFill>
                <a:effectLst/>
                <a:uLnTx/>
                <a:uFillTx/>
                <a:latin typeface="Calibri"/>
                <a:ea typeface="+mn-ea"/>
                <a:cs typeface="+mn-cs"/>
              </a:rPr>
              <a:t>Acknowledge your feelings</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altLang="en-US" sz="2800" b="0" i="0" u="none" strike="noStrike" kern="1200" cap="none" spc="130" normalizeH="0" baseline="0" noProof="0">
                <a:ln>
                  <a:noFill/>
                </a:ln>
                <a:solidFill>
                  <a:sysClr val="windowText" lastClr="000000"/>
                </a:solidFill>
                <a:effectLst/>
                <a:uLnTx/>
                <a:uFillTx/>
                <a:latin typeface="Calibri"/>
                <a:ea typeface="+mn-ea"/>
                <a:cs typeface="+mn-cs"/>
              </a:rPr>
              <a:t>Take a breather</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endParaRPr kumimoji="0" lang="en-US" altLang="en-US" sz="1000" b="0" i="0" u="none" strike="noStrike" kern="1200" cap="none" spc="13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544265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0D19944-9C0B-4671-B9BB-5D626898CF50}"/>
              </a:ext>
            </a:extLst>
          </p:cNvPr>
          <p:cNvSpPr txBox="1">
            <a:spLocks noChangeArrowheads="1"/>
          </p:cNvSpPr>
          <p:nvPr/>
        </p:nvSpPr>
        <p:spPr>
          <a:xfrm>
            <a:off x="228600" y="914400"/>
            <a:ext cx="7929563" cy="990600"/>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600" b="1" i="0" u="none" strike="noStrike" kern="900" cap="none" spc="30" normalizeH="0" baseline="0" noProof="0" dirty="0">
                <a:ln>
                  <a:noFill/>
                </a:ln>
                <a:solidFill>
                  <a:sysClr val="windowText" lastClr="000000"/>
                </a:solidFill>
                <a:effectLst/>
                <a:uLnTx/>
                <a:uFillTx/>
                <a:latin typeface="Calibri"/>
                <a:ea typeface="+mj-ea"/>
                <a:cs typeface="+mj-cs"/>
              </a:rPr>
              <a:t>Tips for Coping with Holiday Depression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600" b="1" i="0" u="none" strike="noStrike" kern="900" cap="none" spc="30" normalizeH="0" baseline="0" noProof="0" dirty="0">
                <a:ln>
                  <a:noFill/>
                </a:ln>
                <a:solidFill>
                  <a:sysClr val="windowText" lastClr="000000"/>
                </a:solidFill>
                <a:effectLst/>
                <a:uLnTx/>
                <a:uFillTx/>
                <a:latin typeface="Calibri"/>
                <a:ea typeface="+mj-ea"/>
                <a:cs typeface="+mj-cs"/>
              </a:rPr>
              <a:t>and Stress </a:t>
            </a:r>
            <a:endParaRPr kumimoji="0" lang="en-US" sz="3600" b="1" i="0" u="none" strike="noStrike" kern="900" cap="none" spc="30" normalizeH="0" baseline="0" noProof="0" dirty="0">
              <a:ln>
                <a:noFill/>
              </a:ln>
              <a:solidFill>
                <a:sysClr val="windowText" lastClr="000000"/>
              </a:solidFill>
              <a:effectLst/>
              <a:uLnTx/>
              <a:uFillTx/>
              <a:latin typeface="Minion Pro SmBd"/>
              <a:ea typeface="+mj-ea"/>
              <a:cs typeface="+mj-cs"/>
            </a:endParaRPr>
          </a:p>
        </p:txBody>
      </p:sp>
      <p:sp>
        <p:nvSpPr>
          <p:cNvPr id="3" name="Rectangle 5">
            <a:extLst>
              <a:ext uri="{FF2B5EF4-FFF2-40B4-BE49-F238E27FC236}">
                <a16:creationId xmlns:a16="http://schemas.microsoft.com/office/drawing/2014/main" id="{004399AF-D42F-4C20-929A-68E784971BBB}"/>
              </a:ext>
            </a:extLst>
          </p:cNvPr>
          <p:cNvSpPr txBox="1">
            <a:spLocks noChangeArrowheads="1"/>
          </p:cNvSpPr>
          <p:nvPr/>
        </p:nvSpPr>
        <p:spPr>
          <a:xfrm>
            <a:off x="609600" y="2209800"/>
            <a:ext cx="7548563" cy="3733800"/>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anose="020B0604020202020204" pitchFamily="34" charset="0"/>
              <a:buChar char="•"/>
              <a:defRPr sz="2100" kern="1200" spc="13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r>
              <a:rPr kumimoji="0" lang="en-US" altLang="en-US" sz="2800" b="0" i="0" u="none" strike="noStrike" kern="1200" cap="none" spc="130" normalizeH="0" baseline="0" noProof="0">
                <a:ln>
                  <a:noFill/>
                </a:ln>
                <a:solidFill>
                  <a:sysClr val="windowText" lastClr="000000"/>
                </a:solidFill>
                <a:effectLst/>
                <a:uLnTx/>
                <a:uFillTx/>
                <a:latin typeface="Calibri"/>
                <a:ea typeface="+mn-ea"/>
                <a:cs typeface="+mn-cs"/>
              </a:rPr>
              <a:t>Set differences with others aside</a:t>
            </a:r>
          </a:p>
          <a:p>
            <a:pPr marL="342900" marR="0" lvl="0" indent="-342900" algn="l"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r>
              <a:rPr kumimoji="0" lang="en-US" altLang="en-US" sz="2800" b="0" i="0" u="none" strike="noStrike" kern="1200" cap="none" spc="130" normalizeH="0" baseline="0" noProof="0">
                <a:ln>
                  <a:noFill/>
                </a:ln>
                <a:solidFill>
                  <a:sysClr val="windowText" lastClr="000000"/>
                </a:solidFill>
                <a:effectLst/>
                <a:uLnTx/>
                <a:uFillTx/>
                <a:latin typeface="Calibri"/>
                <a:ea typeface="+mn-ea"/>
                <a:cs typeface="+mn-cs"/>
              </a:rPr>
              <a:t>Stick to a budget</a:t>
            </a:r>
          </a:p>
          <a:p>
            <a:pPr marL="342900" marR="0" lvl="0" indent="-342900" algn="l"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r>
              <a:rPr kumimoji="0" lang="en-US" altLang="en-US" sz="2800" b="0" i="0" u="none" strike="noStrike" kern="1200" cap="none" spc="130" normalizeH="0" baseline="0" noProof="0">
                <a:ln>
                  <a:noFill/>
                </a:ln>
                <a:solidFill>
                  <a:sysClr val="windowText" lastClr="000000"/>
                </a:solidFill>
                <a:effectLst/>
                <a:uLnTx/>
                <a:uFillTx/>
                <a:latin typeface="Calibri"/>
                <a:ea typeface="+mn-ea"/>
                <a:cs typeface="+mn-cs"/>
              </a:rPr>
              <a:t>Plan ahead, make a list, schedule activities in advance</a:t>
            </a:r>
          </a:p>
          <a:p>
            <a:pPr marL="342900" marR="0" lvl="0" indent="-342900" algn="l"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r>
              <a:rPr kumimoji="0" lang="en-US" altLang="en-US" sz="2800" b="0" i="0" u="none" strike="noStrike" kern="1200" cap="none" spc="130" normalizeH="0" baseline="0" noProof="0">
                <a:ln>
                  <a:noFill/>
                </a:ln>
                <a:solidFill>
                  <a:sysClr val="windowText" lastClr="000000"/>
                </a:solidFill>
                <a:effectLst/>
                <a:uLnTx/>
                <a:uFillTx/>
                <a:latin typeface="Calibri"/>
                <a:ea typeface="+mn-ea"/>
                <a:cs typeface="+mn-cs"/>
              </a:rPr>
              <a:t>Learn to say “no”</a:t>
            </a:r>
          </a:p>
          <a:p>
            <a:pPr marL="342900" marR="0" lvl="0" indent="-342900" algn="l"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r>
              <a:rPr kumimoji="0" lang="en-US" altLang="en-US" sz="2800" b="0" i="0" u="none" strike="noStrike" kern="1200" cap="none" spc="130" normalizeH="0" baseline="0" noProof="0">
                <a:ln>
                  <a:noFill/>
                </a:ln>
                <a:solidFill>
                  <a:sysClr val="windowText" lastClr="000000"/>
                </a:solidFill>
                <a:effectLst/>
                <a:uLnTx/>
                <a:uFillTx/>
                <a:latin typeface="Calibri"/>
                <a:ea typeface="+mn-ea"/>
                <a:cs typeface="+mn-cs"/>
              </a:rPr>
              <a:t>Don’t abandon healthy habits</a:t>
            </a:r>
          </a:p>
          <a:p>
            <a:pPr marL="342900" marR="0" lvl="0" indent="-342900" algn="l"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r>
              <a:rPr kumimoji="0" lang="en-US" altLang="en-US" sz="2800" b="0" i="0" u="none" strike="noStrike" kern="1200" cap="none" spc="130" normalizeH="0" baseline="0" noProof="0">
                <a:ln>
                  <a:noFill/>
                </a:ln>
                <a:solidFill>
                  <a:sysClr val="windowText" lastClr="000000"/>
                </a:solidFill>
                <a:effectLst/>
                <a:uLnTx/>
                <a:uFillTx/>
                <a:latin typeface="Calibri"/>
                <a:ea typeface="+mn-ea"/>
                <a:cs typeface="+mn-cs"/>
              </a:rPr>
              <a:t>Rethink solutions</a:t>
            </a:r>
          </a:p>
          <a:p>
            <a:pPr marL="342900" marR="0" lvl="0" indent="-342900" algn="l"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r>
              <a:rPr kumimoji="0" lang="en-US" altLang="en-US" sz="2800" b="0" i="0" u="none" strike="noStrike" kern="1200" cap="none" spc="130" normalizeH="0" baseline="0" noProof="0">
                <a:ln>
                  <a:noFill/>
                </a:ln>
                <a:solidFill>
                  <a:sysClr val="windowText" lastClr="000000"/>
                </a:solidFill>
                <a:effectLst/>
                <a:uLnTx/>
                <a:uFillTx/>
                <a:latin typeface="Calibri"/>
                <a:ea typeface="+mn-ea"/>
                <a:cs typeface="+mn-cs"/>
              </a:rPr>
              <a:t>Seek professional help if you need it</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endParaRPr kumimoji="0" lang="en-US" altLang="en-US" sz="800" b="0" i="0" u="none" strike="noStrike" kern="1200" cap="none" spc="130" normalizeH="0" baseline="0" noProof="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endParaRPr kumimoji="0" lang="en-US" altLang="en-US" sz="1000" b="0" i="0" u="none" strike="noStrike" kern="1200" cap="none" spc="13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28368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774E93F-6E9B-4E52-98E5-CD28305E2F35}"/>
              </a:ext>
            </a:extLst>
          </p:cNvPr>
          <p:cNvSpPr txBox="1">
            <a:spLocks noChangeArrowheads="1"/>
          </p:cNvSpPr>
          <p:nvPr/>
        </p:nvSpPr>
        <p:spPr>
          <a:xfrm>
            <a:off x="381000" y="914400"/>
            <a:ext cx="7777163" cy="6445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600" b="1" i="0" u="none" strike="noStrike" kern="900" cap="none" spc="30" normalizeH="0" baseline="0" noProof="0">
                <a:ln>
                  <a:noFill/>
                </a:ln>
                <a:solidFill>
                  <a:sysClr val="windowText" lastClr="000000"/>
                </a:solidFill>
                <a:effectLst/>
                <a:uLnTx/>
                <a:uFillTx/>
                <a:latin typeface="Calibri"/>
                <a:ea typeface="+mj-ea"/>
                <a:cs typeface="+mj-cs"/>
              </a:rPr>
              <a:t>Tips for Coping in the  Workplace</a:t>
            </a:r>
            <a:endParaRPr kumimoji="0" lang="en-US" sz="3600" b="1" i="0" u="none" strike="noStrike" kern="900" cap="none" spc="30" normalizeH="0" baseline="0" noProof="0" dirty="0">
              <a:ln>
                <a:noFill/>
              </a:ln>
              <a:solidFill>
                <a:sysClr val="windowText" lastClr="000000"/>
              </a:solidFill>
              <a:effectLst/>
              <a:uLnTx/>
              <a:uFillTx/>
              <a:latin typeface="Minion Pro SmBd"/>
              <a:ea typeface="+mj-ea"/>
              <a:cs typeface="+mj-cs"/>
            </a:endParaRPr>
          </a:p>
        </p:txBody>
      </p:sp>
      <p:sp>
        <p:nvSpPr>
          <p:cNvPr id="3" name="Rectangle 5">
            <a:extLst>
              <a:ext uri="{FF2B5EF4-FFF2-40B4-BE49-F238E27FC236}">
                <a16:creationId xmlns:a16="http://schemas.microsoft.com/office/drawing/2014/main" id="{19E35F6E-E935-4EF1-B3EC-01B32CF63F9C}"/>
              </a:ext>
            </a:extLst>
          </p:cNvPr>
          <p:cNvSpPr txBox="1">
            <a:spLocks noChangeArrowheads="1"/>
          </p:cNvSpPr>
          <p:nvPr/>
        </p:nvSpPr>
        <p:spPr>
          <a:xfrm>
            <a:off x="535781" y="1950868"/>
            <a:ext cx="7467600" cy="3962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en-US" altLang="en-US" sz="2800" dirty="0">
                <a:solidFill>
                  <a:prstClr val="black"/>
                </a:solidFill>
                <a:latin typeface="Calibri"/>
              </a:rPr>
              <a:t>Volunteer your services</a:t>
            </a:r>
          </a:p>
          <a:p>
            <a:pPr>
              <a:lnSpc>
                <a:spcPct val="90000"/>
              </a:lnSpc>
            </a:pPr>
            <a:r>
              <a:rPr lang="en-US" altLang="en-US" sz="2800" dirty="0">
                <a:solidFill>
                  <a:prstClr val="black"/>
                </a:solidFill>
                <a:latin typeface="Calibri"/>
              </a:rPr>
              <a:t>Balance your time and commitments – manage your time effectively</a:t>
            </a:r>
          </a:p>
          <a:p>
            <a:pPr>
              <a:lnSpc>
                <a:spcPct val="90000"/>
              </a:lnSpc>
            </a:pPr>
            <a:r>
              <a:rPr lang="en-US" altLang="en-US" sz="2800" dirty="0">
                <a:solidFill>
                  <a:prstClr val="black"/>
                </a:solidFill>
                <a:latin typeface="Calibri"/>
              </a:rPr>
              <a:t>Get up and stretch or walk around for a few minutes</a:t>
            </a:r>
          </a:p>
          <a:p>
            <a:pPr>
              <a:lnSpc>
                <a:spcPct val="90000"/>
              </a:lnSpc>
            </a:pPr>
            <a:r>
              <a:rPr lang="en-US" altLang="en-US" sz="2800" dirty="0">
                <a:solidFill>
                  <a:prstClr val="black"/>
                </a:solidFill>
                <a:latin typeface="Calibri"/>
              </a:rPr>
              <a:t>Talk with your Human Resources Department about Employee Assistance Programs (EAP)</a:t>
            </a:r>
          </a:p>
          <a:p>
            <a:pPr>
              <a:lnSpc>
                <a:spcPct val="80000"/>
              </a:lnSpc>
              <a:buFont typeface="Wingdings" pitchFamily="2" charset="2"/>
              <a:buNone/>
            </a:pPr>
            <a:endParaRPr lang="en-US" altLang="en-US" sz="1000" dirty="0">
              <a:solidFill>
                <a:prstClr val="black"/>
              </a:solidFill>
              <a:latin typeface="Calibri"/>
            </a:endParaRPr>
          </a:p>
        </p:txBody>
      </p:sp>
    </p:spTree>
    <p:extLst>
      <p:ext uri="{BB962C8B-B14F-4D97-AF65-F5344CB8AC3E}">
        <p14:creationId xmlns:p14="http://schemas.microsoft.com/office/powerpoint/2010/main" val="1629223663"/>
      </p:ext>
    </p:extLst>
  </p:cSld>
  <p:clrMapOvr>
    <a:masterClrMapping/>
  </p:clrMapOvr>
</p:sld>
</file>

<file path=ppt/theme/theme1.xml><?xml version="1.0" encoding="utf-8"?>
<a:theme xmlns:a="http://schemas.openxmlformats.org/drawingml/2006/main" name="1_Office Theme">
  <a:themeElements>
    <a:clrScheme name="Quartz 2019">
      <a:dk1>
        <a:sysClr val="windowText" lastClr="000000"/>
      </a:dk1>
      <a:lt1>
        <a:sysClr val="window" lastClr="FFFFFF"/>
      </a:lt1>
      <a:dk2>
        <a:srgbClr val="75787B"/>
      </a:dk2>
      <a:lt2>
        <a:srgbClr val="F2F2F2"/>
      </a:lt2>
      <a:accent1>
        <a:srgbClr val="892B27"/>
      </a:accent1>
      <a:accent2>
        <a:srgbClr val="00829B"/>
      </a:accent2>
      <a:accent3>
        <a:srgbClr val="6CA44C"/>
      </a:accent3>
      <a:accent4>
        <a:srgbClr val="00507B"/>
      </a:accent4>
      <a:accent5>
        <a:srgbClr val="D7AE3E"/>
      </a:accent5>
      <a:accent6>
        <a:srgbClr val="652756"/>
      </a:accent6>
      <a:hlink>
        <a:srgbClr val="C8102E"/>
      </a:hlink>
      <a:folHlink>
        <a:srgbClr val="C55C2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a:spPr>
      <a:bodyPr rtlCol="0" anchor="ctr"/>
      <a:lstStyle>
        <a:defPPr algn="ctr">
          <a:defRPr dirty="0">
            <a:ln>
              <a:noFill/>
            </a:ln>
            <a:no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2A46DA55-1388-4C83-ACEB-3E44EA221CB2}" vid="{B842F9AE-67D1-4E6A-8666-06EA7F53C6E6}"/>
    </a:ext>
  </a:extLst>
</a:theme>
</file>

<file path=docProps/app.xml><?xml version="1.0" encoding="utf-8"?>
<Properties xmlns="http://schemas.openxmlformats.org/officeDocument/2006/extended-properties" xmlns:vt="http://schemas.openxmlformats.org/officeDocument/2006/docPropsVTypes">
  <TotalTime>122</TotalTime>
  <Words>985</Words>
  <Application>Microsoft Office PowerPoint</Application>
  <PresentationFormat>On-screen Show (4:3)</PresentationFormat>
  <Paragraphs>116</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Minion Pro</vt:lpstr>
      <vt:lpstr>Minion Pro SmBd</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UW Medical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KAH13</dc:creator>
  <cp:lastModifiedBy>Tammy Sullivan</cp:lastModifiedBy>
  <cp:revision>20</cp:revision>
  <dcterms:created xsi:type="dcterms:W3CDTF">2017-07-18T17:52:21Z</dcterms:created>
  <dcterms:modified xsi:type="dcterms:W3CDTF">2021-08-30T18:52:45Z</dcterms:modified>
</cp:coreProperties>
</file>