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7" r:id="rId1"/>
    <p:sldMasterId id="2147483740" r:id="rId2"/>
  </p:sldMasterIdLst>
  <p:notesMasterIdLst>
    <p:notesMasterId r:id="rId28"/>
  </p:notesMasterIdLst>
  <p:sldIdLst>
    <p:sldId id="265" r:id="rId3"/>
    <p:sldId id="296" r:id="rId4"/>
    <p:sldId id="285" r:id="rId5"/>
    <p:sldId id="304" r:id="rId6"/>
    <p:sldId id="298" r:id="rId7"/>
    <p:sldId id="305" r:id="rId8"/>
    <p:sldId id="306" r:id="rId9"/>
    <p:sldId id="300" r:id="rId10"/>
    <p:sldId id="301" r:id="rId11"/>
    <p:sldId id="302"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2" r:id="rId27"/>
  </p:sldIdLst>
  <p:sldSz cx="12192000" cy="6858000"/>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92" autoAdjust="0"/>
  </p:normalViewPr>
  <p:slideViewPr>
    <p:cSldViewPr snapToGrid="0">
      <p:cViewPr varScale="1">
        <p:scale>
          <a:sx n="75" d="100"/>
          <a:sy n="75" d="100"/>
        </p:scale>
        <p:origin x="77" y="2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Shape 3"/>
          <p:cNvSpPr txBox="1">
            <a:spLocks noGrp="1"/>
          </p:cNvSpPr>
          <p:nvPr>
            <p:ph type="hdr" idx="2"/>
          </p:nvPr>
        </p:nvSpPr>
        <p:spPr bwMode="auto">
          <a:xfrm>
            <a:off x="0" y="0"/>
            <a:ext cx="2971800" cy="4587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buClr>
                <a:srgbClr val="000000"/>
              </a:buClr>
              <a:buSzPts val="1400"/>
              <a:buFont typeface="Arial" charset="0"/>
              <a:buNone/>
              <a:defRPr sz="1200">
                <a:latin typeface="Calibri" pitchFamily="34" charset="0"/>
                <a:sym typeface="Calibri" pitchFamily="34" charset="0"/>
              </a:defRPr>
            </a:lvl1pPr>
          </a:lstStyle>
          <a:p>
            <a:endParaRPr lang="en-US"/>
          </a:p>
        </p:txBody>
      </p:sp>
      <p:sp>
        <p:nvSpPr>
          <p:cNvPr id="36867" name="Shape 4"/>
          <p:cNvSpPr txBox="1">
            <a:spLocks noChangeArrowheads="1"/>
          </p:cNvSpPr>
          <p:nvPr/>
        </p:nvSpPr>
        <p:spPr bwMode="auto">
          <a:xfrm>
            <a:off x="3884613" y="0"/>
            <a:ext cx="2971800" cy="458788"/>
          </a:xfrm>
          <a:prstGeom prst="rect">
            <a:avLst/>
          </a:prstGeom>
          <a:noFill/>
          <a:ln w="9525">
            <a:noFill/>
            <a:miter lim="800000"/>
            <a:headEnd/>
            <a:tailEnd/>
          </a:ln>
        </p:spPr>
        <p:txBody>
          <a:bodyPr lIns="91425" tIns="91425" rIns="91425" bIns="91425"/>
          <a:lstStyle/>
          <a:p>
            <a:pPr algn="r">
              <a:buClr>
                <a:srgbClr val="000000"/>
              </a:buClr>
              <a:buSzPts val="1400"/>
              <a:buFont typeface="Arial" charset="0"/>
              <a:buNone/>
            </a:pPr>
            <a:endParaRPr lang="en-US" sz="1200">
              <a:latin typeface="Calibri" pitchFamily="34" charset="0"/>
              <a:sym typeface="Calibri" pitchFamily="34" charset="0"/>
            </a:endParaRPr>
          </a:p>
        </p:txBody>
      </p:sp>
      <p:sp>
        <p:nvSpPr>
          <p:cNvPr id="36868" name="Shape 5"/>
          <p:cNvSpPr>
            <a:spLocks noGrp="1" noRot="1" noChangeAspect="1"/>
          </p:cNvSpPr>
          <p:nvPr>
            <p:ph type="sldImg" idx="3"/>
          </p:nvPr>
        </p:nvSpPr>
        <p:spPr bwMode="auto">
          <a:xfrm>
            <a:off x="685800" y="1143000"/>
            <a:ext cx="5486400" cy="30861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69" name="Shape 6"/>
          <p:cNvSpPr txBox="1">
            <a:spLocks noGrp="1"/>
          </p:cNvSpPr>
          <p:nvPr>
            <p:ph type="body" idx="1"/>
          </p:nvPr>
        </p:nvSpPr>
        <p:spPr bwMode="auto">
          <a:xfrm>
            <a:off x="685800" y="4400550"/>
            <a:ext cx="5486400" cy="36004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
        <p:nvSpPr>
          <p:cNvPr id="36870" name="Shape 7"/>
          <p:cNvSpPr txBox="1">
            <a:spLocks noChangeArrowheads="1"/>
          </p:cNvSpPr>
          <p:nvPr/>
        </p:nvSpPr>
        <p:spPr bwMode="auto">
          <a:xfrm>
            <a:off x="0" y="8685213"/>
            <a:ext cx="2971800" cy="458787"/>
          </a:xfrm>
          <a:prstGeom prst="rect">
            <a:avLst/>
          </a:prstGeom>
          <a:noFill/>
          <a:ln w="9525">
            <a:noFill/>
            <a:miter lim="800000"/>
            <a:headEnd/>
            <a:tailEnd/>
          </a:ln>
        </p:spPr>
        <p:txBody>
          <a:bodyPr lIns="91425" tIns="91425" rIns="91425" bIns="91425" anchor="b"/>
          <a:lstStyle/>
          <a:p>
            <a:pPr>
              <a:buClr>
                <a:srgbClr val="000000"/>
              </a:buClr>
              <a:buSzPts val="1400"/>
              <a:buFont typeface="Arial" charset="0"/>
              <a:buNone/>
            </a:pPr>
            <a:endParaRPr lang="en-US" sz="1200">
              <a:latin typeface="Calibri" pitchFamily="34" charset="0"/>
              <a:sym typeface="Calibri" pitchFamily="34" charset="0"/>
            </a:endParaRPr>
          </a:p>
        </p:txBody>
      </p:sp>
      <p:sp>
        <p:nvSpPr>
          <p:cNvPr id="36871" name="Shape 8"/>
          <p:cNvSpPr txBox="1">
            <a:spLocks noChangeArrowheads="1"/>
          </p:cNvSpPr>
          <p:nvPr/>
        </p:nvSpPr>
        <p:spPr bwMode="auto">
          <a:xfrm>
            <a:off x="3884613" y="8685213"/>
            <a:ext cx="2971800" cy="458787"/>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EBA53DA0-4C67-4729-96F5-E1538E0A1414}" type="slidenum">
              <a:rPr lang="en-US" sz="1200">
                <a:latin typeface="Calibri" pitchFamily="34" charset="0"/>
                <a:sym typeface="Calibri" pitchFamily="34" charset="0"/>
              </a:rPr>
              <a:pPr algn="r">
                <a:buClr>
                  <a:srgbClr val="000000"/>
                </a:buClr>
                <a:buSzPts val="1200"/>
                <a:buFont typeface="Arial" charset="0"/>
                <a:buNone/>
              </a:pPr>
              <a:t>‹#›</a:t>
            </a:fld>
            <a:endParaRPr lang="en-US" sz="1200">
              <a:latin typeface="Calibri" pitchFamily="34" charset="0"/>
              <a:sym typeface="Calibri"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548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876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335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87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84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63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527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4346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7478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8289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916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615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33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846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576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55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75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04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225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5625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226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57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23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273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2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8957" y="2026066"/>
            <a:ext cx="6734089"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92232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7" name="Rectangle 6"/>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71593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34570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843225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77599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7" y="5762847"/>
            <a:ext cx="1953364" cy="813902"/>
          </a:xfrm>
          <a:prstGeom prst="rect">
            <a:avLst/>
          </a:prstGeom>
        </p:spPr>
      </p:pic>
    </p:spTree>
    <p:extLst>
      <p:ext uri="{BB962C8B-B14F-4D97-AF65-F5344CB8AC3E}">
        <p14:creationId xmlns:p14="http://schemas.microsoft.com/office/powerpoint/2010/main" val="3232610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11203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3318815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4"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970136" y="1847813"/>
            <a:ext cx="10369736"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8977957" y="6173788"/>
            <a:ext cx="28448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483552" y="2491721"/>
            <a:ext cx="10065509"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8565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97013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48355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7391400" y="822326"/>
            <a:ext cx="4591051"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6982510" y="679506"/>
            <a:ext cx="209177"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a:noFill/>
                </a:ln>
                <a:noFill/>
              </a:rPr>
              <a:t> </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1407350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216776" y="822326"/>
            <a:ext cx="4591051"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4996276" y="679506"/>
            <a:ext cx="209177"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a:noFill/>
                </a:ln>
                <a:noFill/>
              </a:rPr>
              <a:t> </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5590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457" y="0"/>
            <a:ext cx="5559127" cy="6858000"/>
          </a:xfrm>
          <a:prstGeom prst="rect">
            <a:avLst/>
          </a:prstGeom>
        </p:spPr>
      </p:pic>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3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001346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805421" y="1314396"/>
            <a:ext cx="3048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533092" y="3449371"/>
            <a:ext cx="3048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1380257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603119" y="1314395"/>
            <a:ext cx="451104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106305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9"/>
            <a:ext cx="12192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3753860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8957" y="2026066"/>
            <a:ext cx="6734089"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1082521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5457" y="0"/>
            <a:ext cx="5559127" cy="6858000"/>
          </a:xfrm>
          <a:prstGeom prst="rect">
            <a:avLst/>
          </a:prstGeom>
        </p:spPr>
      </p:pic>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3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605847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7491"/>
            <a:ext cx="5529247" cy="6875492"/>
          </a:xfrm>
          <a:prstGeom prst="rect">
            <a:avLst/>
          </a:prstGeom>
        </p:spPr>
      </p:pic>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3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9979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5529248"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1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513567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2441"/>
            <a:ext cx="5529247"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1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025244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7" name="Rectangle 6"/>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704840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1" name="Rectangle 10"/>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21112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7491"/>
            <a:ext cx="5529247" cy="6875492"/>
          </a:xfrm>
          <a:prstGeom prst="rect">
            <a:avLst/>
          </a:prstGeom>
        </p:spPr>
      </p:pic>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3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524901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0" name="Rectangle 9"/>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2311279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3" name="Rectangle 12"/>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3625743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7" name="Rectangle 6"/>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312384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2838418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73402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2" name="Rectangle 11"/>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3" name="Title 1"/>
          <p:cNvSpPr>
            <a:spLocks noGrp="1"/>
          </p:cNvSpPr>
          <p:nvPr>
            <p:ph type="title" hasCustomPrompt="1"/>
          </p:nvPr>
        </p:nvSpPr>
        <p:spPr>
          <a:xfrm>
            <a:off x="609600" y="4459049"/>
            <a:ext cx="109728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609600" y="5008360"/>
            <a:ext cx="109728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55398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7" y="5762847"/>
            <a:ext cx="1953364" cy="813902"/>
          </a:xfrm>
          <a:prstGeom prst="rect">
            <a:avLst/>
          </a:prstGeom>
        </p:spPr>
      </p:pic>
    </p:spTree>
    <p:extLst>
      <p:ext uri="{BB962C8B-B14F-4D97-AF65-F5344CB8AC3E}">
        <p14:creationId xmlns:p14="http://schemas.microsoft.com/office/powerpoint/2010/main" val="120610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835843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3440" y="2787424"/>
            <a:ext cx="10897003"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128512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4"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970136" y="1847813"/>
            <a:ext cx="10369736"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8977957" y="6173788"/>
            <a:ext cx="28448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483552" y="2491721"/>
            <a:ext cx="10065509"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355099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5529248"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1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610632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97013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48355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7391400" y="822326"/>
            <a:ext cx="4591051"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6982510" y="679506"/>
            <a:ext cx="209177"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a:noFill/>
                </a:ln>
                <a:noFill/>
              </a:rPr>
              <a:t> </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4077539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216776" y="822326"/>
            <a:ext cx="4591051"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4996276" y="679506"/>
            <a:ext cx="209177"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ln>
                  <a:noFill/>
                </a:ln>
                <a:noFill/>
              </a:rPr>
              <a:t> </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618369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805421" y="1314396"/>
            <a:ext cx="3048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533092" y="3449371"/>
            <a:ext cx="3048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31783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603119" y="1314395"/>
            <a:ext cx="451104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2"/>
            <a:ext cx="12192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
            <a:ext cx="12192000" cy="759023"/>
          </a:xfrm>
          <a:prstGeom prst="rect">
            <a:avLst/>
          </a:prstGeom>
        </p:spPr>
      </p:pic>
      <p:sp>
        <p:nvSpPr>
          <p:cNvPr id="2" name="Title 1"/>
          <p:cNvSpPr>
            <a:spLocks noGrp="1"/>
          </p:cNvSpPr>
          <p:nvPr>
            <p:ph type="title" hasCustomPrompt="1"/>
          </p:nvPr>
        </p:nvSpPr>
        <p:spPr>
          <a:xfrm>
            <a:off x="5702317" y="1847813"/>
            <a:ext cx="5922727"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6215733" y="2491721"/>
            <a:ext cx="5409311"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8365804" y="316803"/>
            <a:ext cx="343864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12627" y="-54880"/>
            <a:ext cx="1953365" cy="813902"/>
          </a:xfrm>
          <a:prstGeom prst="rect">
            <a:avLst/>
          </a:prstGeom>
        </p:spPr>
      </p:pic>
    </p:spTree>
    <p:extLst>
      <p:ext uri="{BB962C8B-B14F-4D97-AF65-F5344CB8AC3E}">
        <p14:creationId xmlns:p14="http://schemas.microsoft.com/office/powerpoint/2010/main" val="3393299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9"/>
            <a:ext cx="12192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67800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2441"/>
            <a:ext cx="5529247"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5582008" y="0"/>
            <a:ext cx="6609992"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n>
                <a:noFill/>
              </a:ln>
              <a:noFill/>
            </a:endParaRPr>
          </a:p>
        </p:txBody>
      </p:sp>
      <p:sp>
        <p:nvSpPr>
          <p:cNvPr id="14" name="Rectangle 13"/>
          <p:cNvSpPr/>
          <p:nvPr userDrawn="1"/>
        </p:nvSpPr>
        <p:spPr>
          <a:xfrm>
            <a:off x="5532843" y="-17492"/>
            <a:ext cx="134112"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n>
                <a:noFill/>
              </a:ln>
              <a:noFill/>
            </a:endParaRPr>
          </a:p>
        </p:txBody>
      </p:sp>
      <p:sp>
        <p:nvSpPr>
          <p:cNvPr id="10" name="Text Placeholder 26"/>
          <p:cNvSpPr>
            <a:spLocks noGrp="1"/>
          </p:cNvSpPr>
          <p:nvPr>
            <p:ph type="body" sz="quarter" idx="17" hasCustomPrompt="1"/>
          </p:nvPr>
        </p:nvSpPr>
        <p:spPr>
          <a:xfrm>
            <a:off x="5670551" y="4781203"/>
            <a:ext cx="6421967"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5670551" y="5178078"/>
            <a:ext cx="6421967"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026959" y="1998924"/>
            <a:ext cx="5697211"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15901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7" name="Rectangle 6"/>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26100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1" name="Rectangle 10"/>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398089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0" name="Rectangle 9"/>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40490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12192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n>
                <a:noFill/>
              </a:ln>
            </a:endParaRPr>
          </a:p>
        </p:txBody>
      </p:sp>
      <p:sp>
        <p:nvSpPr>
          <p:cNvPr id="13" name="Rectangle 12"/>
          <p:cNvSpPr/>
          <p:nvPr userDrawn="1"/>
        </p:nvSpPr>
        <p:spPr>
          <a:xfrm>
            <a:off x="1" y="4363593"/>
            <a:ext cx="12192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5" name="Title 1"/>
          <p:cNvSpPr>
            <a:spLocks noGrp="1"/>
          </p:cNvSpPr>
          <p:nvPr>
            <p:ph type="title" hasCustomPrompt="1"/>
          </p:nvPr>
        </p:nvSpPr>
        <p:spPr>
          <a:xfrm>
            <a:off x="609600" y="4485100"/>
            <a:ext cx="109728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629036" y="5762847"/>
            <a:ext cx="1953365" cy="813902"/>
          </a:xfrm>
          <a:prstGeom prst="rect">
            <a:avLst/>
          </a:prstGeom>
        </p:spPr>
      </p:pic>
    </p:spTree>
    <p:extLst>
      <p:ext uri="{BB962C8B-B14F-4D97-AF65-F5344CB8AC3E}">
        <p14:creationId xmlns:p14="http://schemas.microsoft.com/office/powerpoint/2010/main" val="178427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34339531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25193528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hyperlink" Target="https://www.mayoclinic.org/healthy-lifestyle/adult-health/in-depth/sleep/art-20048379" TargetMode="External"/><Relationship Id="rId3" Type="http://schemas.openxmlformats.org/officeDocument/2006/relationships/hyperlink" Target="https://www.webmd.com/sleep-disorders/guide/sleep-requirements" TargetMode="External"/><Relationship Id="rId7" Type="http://schemas.openxmlformats.org/officeDocument/2006/relationships/hyperlink" Target="https://www.webmd.com/sleep-disorders/features/power-down-better-sleep"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hyperlink" Target="https://medicalxpress.com/news/2014-01-mistimed-disrupts-rhythms-genes-humans.html" TargetMode="External"/><Relationship Id="rId5" Type="http://schemas.openxmlformats.org/officeDocument/2006/relationships/hyperlink" Target="http://www.apa.org/topics/sleep/why.aspx" TargetMode="External"/><Relationship Id="rId4" Type="http://schemas.openxmlformats.org/officeDocument/2006/relationships/hyperlink" Target="https://www.healthypeople.gov/2020/topics-objectives/topic/sleep-health" TargetMode="External"/><Relationship Id="rId9" Type="http://schemas.openxmlformats.org/officeDocument/2006/relationships/hyperlink" Target="http://drannwellness.com/how-to-improve-your-slee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3384699" y="5312988"/>
            <a:ext cx="5890437" cy="1061829"/>
          </a:xfrm>
          <a:prstGeom prst="rect">
            <a:avLst/>
          </a:prstGeom>
        </p:spPr>
        <p:txBody>
          <a:bodyPr wrap="square">
            <a:spAutoFit/>
          </a:bodyPr>
          <a:lstStyle/>
          <a:p>
            <a:pPr fontAlgn="auto">
              <a:spcBef>
                <a:spcPts val="0"/>
              </a:spcBef>
              <a:spcAft>
                <a:spcPts val="0"/>
              </a:spcAft>
              <a:defRPr/>
            </a:pPr>
            <a:r>
              <a:rPr lang="en-US" sz="900" kern="0" dirty="0">
                <a:solidFill>
                  <a:prstClr val="white"/>
                </a:solidFill>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lang="en-US" sz="900" kern="0" dirty="0">
              <a:solidFill>
                <a:prstClr val="white"/>
              </a:solidFill>
              <a:latin typeface="Arial"/>
              <a:cs typeface="+mn-cs"/>
            </a:endParaRPr>
          </a:p>
        </p:txBody>
      </p:sp>
    </p:spTree>
    <p:extLst>
      <p:ext uri="{BB962C8B-B14F-4D97-AF65-F5344CB8AC3E}">
        <p14:creationId xmlns:p14="http://schemas.microsoft.com/office/powerpoint/2010/main" val="14874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688075" y="1199035"/>
            <a:ext cx="3494088" cy="4930775"/>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r>
              <a:rPr kumimoji="0" lang="en-US" sz="2000" b="0" i="1"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Answer “TRUE” or “FALSE” to the following 5 statements</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12" name="Shape 248">
            <a:extLst>
              <a:ext uri="{FF2B5EF4-FFF2-40B4-BE49-F238E27FC236}">
                <a16:creationId xmlns:a16="http://schemas.microsoft.com/office/drawing/2014/main" id="{56D9A724-553B-4B40-AC0B-6D6626CCE5D8}"/>
              </a:ext>
            </a:extLst>
          </p:cNvPr>
          <p:cNvSpPr txBox="1">
            <a:spLocks/>
          </p:cNvSpPr>
          <p:nvPr/>
        </p:nvSpPr>
        <p:spPr bwMode="auto">
          <a:xfrm>
            <a:off x="5126938" y="1396206"/>
            <a:ext cx="6017509" cy="4065588"/>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1" hangingPunct="1">
              <a:spcBef>
                <a:spcPct val="0"/>
              </a:spcBef>
              <a:spcAft>
                <a:spcPct val="0"/>
              </a:spcAft>
              <a:buClr>
                <a:srgbClr val="000000"/>
              </a:buClr>
              <a:buSzPts val="4000"/>
              <a:buFont typeface="Arial" charset="0"/>
              <a:buNone/>
            </a:pPr>
            <a:br>
              <a:rPr lang="en-US" sz="3600" kern="0" dirty="0">
                <a:solidFill>
                  <a:srgbClr val="000000"/>
                </a:solidFill>
                <a:latin typeface="Calibri" pitchFamily="34" charset="0"/>
                <a:cs typeface="Arial" charset="0"/>
                <a:sym typeface="Calibri" pitchFamily="34" charset="0"/>
              </a:rPr>
            </a:br>
            <a:r>
              <a:rPr lang="en-US" sz="3600" b="1" kern="0" dirty="0">
                <a:solidFill>
                  <a:srgbClr val="000000"/>
                </a:solidFill>
                <a:latin typeface="Calibri" pitchFamily="34" charset="0"/>
                <a:cs typeface="Arial" charset="0"/>
                <a:sym typeface="Calibri" pitchFamily="34" charset="0"/>
              </a:rPr>
              <a:t>1.  I go to bed and wake up at about the same time each day.</a:t>
            </a:r>
            <a:endParaRPr lang="en-US" sz="3600"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endParaRPr lang="en-US" sz="3600" b="1" i="1"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r>
              <a:rPr lang="en-US" sz="3600" b="1" i="1" kern="0" dirty="0">
                <a:solidFill>
                  <a:srgbClr val="000000"/>
                </a:solidFill>
                <a:latin typeface="Calibri" pitchFamily="34" charset="0"/>
                <a:cs typeface="Arial" charset="0"/>
                <a:sym typeface="Calibri" pitchFamily="34" charset="0"/>
              </a:rPr>
              <a:t>TRUE  or  FALSE</a:t>
            </a:r>
            <a:endParaRPr lang="en-US" sz="3600" kern="0" dirty="0">
              <a:solidFill>
                <a:srgbClr val="000000"/>
              </a:solidFill>
              <a:latin typeface="Calibri" pitchFamily="34" charset="0"/>
              <a:cs typeface="Arial" charset="0"/>
              <a:sym typeface="Calibri" pitchFamily="34" charset="0"/>
            </a:endParaRPr>
          </a:p>
        </p:txBody>
      </p:sp>
      <p:sp>
        <p:nvSpPr>
          <p:cNvPr id="13" name="Slide Number Placeholder 12">
            <a:extLst>
              <a:ext uri="{FF2B5EF4-FFF2-40B4-BE49-F238E27FC236}">
                <a16:creationId xmlns:a16="http://schemas.microsoft.com/office/drawing/2014/main" id="{BBED286D-8B2B-4DB5-AAAC-F67D804AF7CF}"/>
              </a:ext>
            </a:extLst>
          </p:cNvPr>
          <p:cNvSpPr>
            <a:spLocks noGrp="1"/>
          </p:cNvSpPr>
          <p:nvPr>
            <p:ph type="sldNum" sz="quarter" idx="12"/>
          </p:nvPr>
        </p:nvSpPr>
        <p:spPr/>
        <p:txBody>
          <a:bodyPr/>
          <a:lstStyle/>
          <a:p>
            <a:fld id="{AA5B202D-022C-AC48-B1BD-AA5711EFB125}" type="slidenum">
              <a:rPr lang="en-US" smtClean="0"/>
              <a:t>10</a:t>
            </a:fld>
            <a:endParaRPr lang="en-US"/>
          </a:p>
        </p:txBody>
      </p:sp>
    </p:spTree>
    <p:extLst>
      <p:ext uri="{BB962C8B-B14F-4D97-AF65-F5344CB8AC3E}">
        <p14:creationId xmlns:p14="http://schemas.microsoft.com/office/powerpoint/2010/main" val="81349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ea typeface="+mn-ea"/>
              <a:cs typeface="Arial"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706108" y="1982337"/>
            <a:ext cx="3494088" cy="2893326"/>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7" name="Shape 257">
            <a:extLst>
              <a:ext uri="{FF2B5EF4-FFF2-40B4-BE49-F238E27FC236}">
                <a16:creationId xmlns:a16="http://schemas.microsoft.com/office/drawing/2014/main" id="{6E978BAF-C1E1-4674-9188-1EC34A326A85}"/>
              </a:ext>
            </a:extLst>
          </p:cNvPr>
          <p:cNvSpPr txBox="1">
            <a:spLocks/>
          </p:cNvSpPr>
          <p:nvPr/>
        </p:nvSpPr>
        <p:spPr bwMode="auto">
          <a:xfrm>
            <a:off x="4976813" y="963613"/>
            <a:ext cx="6376987" cy="4930775"/>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1" hangingPunct="1">
              <a:spcBef>
                <a:spcPct val="0"/>
              </a:spcBef>
              <a:spcAft>
                <a:spcPct val="0"/>
              </a:spcAft>
              <a:buClr>
                <a:srgbClr val="000000"/>
              </a:buClr>
              <a:buSzPts val="2400"/>
              <a:buFont typeface="Arial" charset="0"/>
              <a:buNone/>
            </a:pPr>
            <a:endParaRPr lang="en-US" sz="3600"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4000"/>
              <a:buFont typeface="Arial" charset="0"/>
              <a:buNone/>
            </a:pPr>
            <a:r>
              <a:rPr lang="en-US" sz="3600" b="1" kern="0" dirty="0">
                <a:solidFill>
                  <a:srgbClr val="000000"/>
                </a:solidFill>
                <a:latin typeface="Calibri" pitchFamily="34" charset="0"/>
                <a:cs typeface="Arial" charset="0"/>
                <a:sym typeface="Calibri" pitchFamily="34" charset="0"/>
              </a:rPr>
              <a:t>2. I do not drink caffeinated beverages within a couple hours of bedtime.</a:t>
            </a:r>
            <a:endParaRPr lang="en-US" sz="3600"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endParaRPr lang="en-US" sz="3600" b="1" i="1"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r>
              <a:rPr lang="en-US" sz="3600" b="1" i="1" kern="0" dirty="0">
                <a:solidFill>
                  <a:srgbClr val="000000"/>
                </a:solidFill>
                <a:latin typeface="Calibri" pitchFamily="34" charset="0"/>
                <a:cs typeface="Arial" charset="0"/>
                <a:sym typeface="Calibri" pitchFamily="34" charset="0"/>
              </a:rPr>
              <a:t>TRUE  or  FALSE</a:t>
            </a:r>
            <a:endParaRPr lang="en-US" sz="3600" kern="0" dirty="0">
              <a:solidFill>
                <a:srgbClr val="000000"/>
              </a:solidFill>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FAA860D5-23DD-49EA-A951-16CB127DEEFB}"/>
              </a:ext>
            </a:extLst>
          </p:cNvPr>
          <p:cNvSpPr>
            <a:spLocks noGrp="1"/>
          </p:cNvSpPr>
          <p:nvPr>
            <p:ph type="sldNum" sz="quarter" idx="12"/>
          </p:nvPr>
        </p:nvSpPr>
        <p:spPr/>
        <p:txBody>
          <a:bodyPr/>
          <a:lstStyle/>
          <a:p>
            <a:fld id="{AA5B202D-022C-AC48-B1BD-AA5711EFB125}" type="slidenum">
              <a:rPr lang="en-US" smtClean="0"/>
              <a:t>11</a:t>
            </a:fld>
            <a:endParaRPr lang="en-US"/>
          </a:p>
        </p:txBody>
      </p:sp>
    </p:spTree>
    <p:extLst>
      <p:ext uri="{BB962C8B-B14F-4D97-AF65-F5344CB8AC3E}">
        <p14:creationId xmlns:p14="http://schemas.microsoft.com/office/powerpoint/2010/main" val="107722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ea typeface="+mn-ea"/>
              <a:cs typeface="Arial"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688075" y="1610436"/>
            <a:ext cx="3494088" cy="3766782"/>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8" name="Shape 266">
            <a:extLst>
              <a:ext uri="{FF2B5EF4-FFF2-40B4-BE49-F238E27FC236}">
                <a16:creationId xmlns:a16="http://schemas.microsoft.com/office/drawing/2014/main" id="{B801A6A4-BEE0-4365-950D-B36EF3A7FB45}"/>
              </a:ext>
            </a:extLst>
          </p:cNvPr>
          <p:cNvSpPr txBox="1">
            <a:spLocks/>
          </p:cNvSpPr>
          <p:nvPr/>
        </p:nvSpPr>
        <p:spPr bwMode="auto">
          <a:xfrm>
            <a:off x="4976813" y="963613"/>
            <a:ext cx="6376987" cy="4930775"/>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1" hangingPunct="1">
              <a:spcBef>
                <a:spcPct val="0"/>
              </a:spcBef>
              <a:spcAft>
                <a:spcPct val="0"/>
              </a:spcAft>
              <a:buClr>
                <a:srgbClr val="000000"/>
              </a:buClr>
              <a:buSzPts val="4000"/>
              <a:buFont typeface="Arial" charset="0"/>
              <a:buNone/>
            </a:pPr>
            <a:br>
              <a:rPr lang="en-US" sz="3600" kern="0">
                <a:solidFill>
                  <a:srgbClr val="000000"/>
                </a:solidFill>
                <a:latin typeface="Calibri" pitchFamily="34" charset="0"/>
                <a:cs typeface="Arial" charset="0"/>
                <a:sym typeface="Calibri" pitchFamily="34" charset="0"/>
              </a:rPr>
            </a:br>
            <a:r>
              <a:rPr lang="en-US" sz="3600" b="1" kern="0">
                <a:solidFill>
                  <a:srgbClr val="000000"/>
                </a:solidFill>
                <a:latin typeface="Calibri" pitchFamily="34" charset="0"/>
                <a:cs typeface="Arial" charset="0"/>
                <a:sym typeface="Calibri" pitchFamily="34" charset="0"/>
              </a:rPr>
              <a:t>3.  My sleep environment is free of distractions (pets, cell phone, television, computer, snoring partner, lights).</a:t>
            </a:r>
            <a:endParaRPr lang="en-US" sz="3600" kern="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endParaRPr lang="en-US" sz="3600" b="1" i="1" kern="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r>
              <a:rPr lang="en-US" sz="3600" b="1" i="1" kern="0">
                <a:solidFill>
                  <a:srgbClr val="000000"/>
                </a:solidFill>
                <a:latin typeface="Calibri" pitchFamily="34" charset="0"/>
                <a:cs typeface="Arial" charset="0"/>
                <a:sym typeface="Calibri" pitchFamily="34" charset="0"/>
              </a:rPr>
              <a:t>TRUE  or  FALSE</a:t>
            </a:r>
            <a:endParaRPr lang="en-US" sz="3600" kern="0" dirty="0">
              <a:solidFill>
                <a:srgbClr val="000000"/>
              </a:solidFill>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2A973B26-FE45-4504-AE96-77DB7B6DF8B1}"/>
              </a:ext>
            </a:extLst>
          </p:cNvPr>
          <p:cNvSpPr>
            <a:spLocks noGrp="1"/>
          </p:cNvSpPr>
          <p:nvPr>
            <p:ph type="sldNum" sz="quarter" idx="12"/>
          </p:nvPr>
        </p:nvSpPr>
        <p:spPr/>
        <p:txBody>
          <a:bodyPr/>
          <a:lstStyle/>
          <a:p>
            <a:fld id="{AA5B202D-022C-AC48-B1BD-AA5711EFB125}" type="slidenum">
              <a:rPr lang="en-US" smtClean="0"/>
              <a:t>12</a:t>
            </a:fld>
            <a:endParaRPr lang="en-US"/>
          </a:p>
        </p:txBody>
      </p:sp>
    </p:spTree>
    <p:extLst>
      <p:ext uri="{BB962C8B-B14F-4D97-AF65-F5344CB8AC3E}">
        <p14:creationId xmlns:p14="http://schemas.microsoft.com/office/powerpoint/2010/main" val="221173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ea typeface="+mn-ea"/>
              <a:cs typeface="Arial"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688075" y="1199035"/>
            <a:ext cx="3494088" cy="4930775"/>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7" name="Shape 275">
            <a:extLst>
              <a:ext uri="{FF2B5EF4-FFF2-40B4-BE49-F238E27FC236}">
                <a16:creationId xmlns:a16="http://schemas.microsoft.com/office/drawing/2014/main" id="{4402C036-7593-48DF-905A-3999132B53D3}"/>
              </a:ext>
            </a:extLst>
          </p:cNvPr>
          <p:cNvSpPr txBox="1">
            <a:spLocks/>
          </p:cNvSpPr>
          <p:nvPr/>
        </p:nvSpPr>
        <p:spPr bwMode="auto">
          <a:xfrm>
            <a:off x="4976813" y="963613"/>
            <a:ext cx="6376987" cy="3703921"/>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1" hangingPunct="1">
              <a:spcBef>
                <a:spcPct val="0"/>
              </a:spcBef>
              <a:spcAft>
                <a:spcPct val="0"/>
              </a:spcAft>
              <a:buClr>
                <a:srgbClr val="000000"/>
              </a:buClr>
              <a:buSzPts val="2400"/>
              <a:buFont typeface="Arial" charset="0"/>
              <a:buNone/>
            </a:pPr>
            <a:endParaRPr lang="en-US" sz="3600" i="1" kern="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4000"/>
              <a:buFont typeface="Arial" charset="0"/>
              <a:buNone/>
            </a:pPr>
            <a:br>
              <a:rPr lang="en-US" sz="3600" kern="0">
                <a:solidFill>
                  <a:srgbClr val="000000"/>
                </a:solidFill>
                <a:latin typeface="Calibri" pitchFamily="34" charset="0"/>
                <a:cs typeface="Arial" charset="0"/>
                <a:sym typeface="Calibri" pitchFamily="34" charset="0"/>
              </a:rPr>
            </a:br>
            <a:r>
              <a:rPr lang="en-US" sz="3600" b="1" kern="0">
                <a:solidFill>
                  <a:srgbClr val="000000"/>
                </a:solidFill>
                <a:latin typeface="Calibri" pitchFamily="34" charset="0"/>
                <a:cs typeface="Arial" charset="0"/>
                <a:sym typeface="Calibri" pitchFamily="34" charset="0"/>
              </a:rPr>
              <a:t>4.  It takes me less than 30 minutes to fall asleep at night.</a:t>
            </a:r>
            <a:endParaRPr lang="en-US" sz="3600" kern="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endParaRPr lang="en-US" sz="3600" b="1" i="1" kern="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r>
              <a:rPr lang="en-US" sz="3600" b="1" i="1" kern="0">
                <a:solidFill>
                  <a:srgbClr val="000000"/>
                </a:solidFill>
                <a:latin typeface="Calibri" pitchFamily="34" charset="0"/>
                <a:cs typeface="Arial" charset="0"/>
                <a:sym typeface="Calibri" pitchFamily="34" charset="0"/>
              </a:rPr>
              <a:t>TRUE  or  FALSE</a:t>
            </a:r>
            <a:endParaRPr lang="en-US" sz="3600" kern="0" dirty="0">
              <a:solidFill>
                <a:srgbClr val="000000"/>
              </a:solidFill>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D42906AF-AD95-4AF4-8BD0-929A62F6FDCD}"/>
              </a:ext>
            </a:extLst>
          </p:cNvPr>
          <p:cNvSpPr>
            <a:spLocks noGrp="1"/>
          </p:cNvSpPr>
          <p:nvPr>
            <p:ph type="sldNum" sz="quarter" idx="12"/>
          </p:nvPr>
        </p:nvSpPr>
        <p:spPr/>
        <p:txBody>
          <a:bodyPr/>
          <a:lstStyle/>
          <a:p>
            <a:fld id="{AA5B202D-022C-AC48-B1BD-AA5711EFB125}" type="slidenum">
              <a:rPr lang="en-US" smtClean="0"/>
              <a:t>13</a:t>
            </a:fld>
            <a:endParaRPr lang="en-US"/>
          </a:p>
        </p:txBody>
      </p:sp>
    </p:spTree>
    <p:extLst>
      <p:ext uri="{BB962C8B-B14F-4D97-AF65-F5344CB8AC3E}">
        <p14:creationId xmlns:p14="http://schemas.microsoft.com/office/powerpoint/2010/main" val="340013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ea typeface="+mn-ea"/>
              <a:cs typeface="Arial"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688075" y="1310185"/>
            <a:ext cx="3494088" cy="3998795"/>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7" name="Shape 284">
            <a:extLst>
              <a:ext uri="{FF2B5EF4-FFF2-40B4-BE49-F238E27FC236}">
                <a16:creationId xmlns:a16="http://schemas.microsoft.com/office/drawing/2014/main" id="{03A7777B-74C1-45D7-9381-09A79BD6AFF2}"/>
              </a:ext>
            </a:extLst>
          </p:cNvPr>
          <p:cNvSpPr txBox="1">
            <a:spLocks/>
          </p:cNvSpPr>
          <p:nvPr/>
        </p:nvSpPr>
        <p:spPr bwMode="auto">
          <a:xfrm>
            <a:off x="4976813" y="963614"/>
            <a:ext cx="6376987" cy="4345366"/>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eaLnBrk="1" hangingPunct="1">
              <a:spcBef>
                <a:spcPct val="0"/>
              </a:spcBef>
              <a:spcAft>
                <a:spcPct val="0"/>
              </a:spcAft>
              <a:buClr>
                <a:srgbClr val="000000"/>
              </a:buClr>
              <a:buSzPts val="2400"/>
              <a:buFont typeface="Arial" charset="0"/>
              <a:buNone/>
            </a:pPr>
            <a:endParaRPr lang="en-US" sz="3600" i="1"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4000"/>
              <a:buFont typeface="Arial" charset="0"/>
              <a:buNone/>
            </a:pPr>
            <a:br>
              <a:rPr lang="en-US" sz="3600" kern="0" dirty="0">
                <a:solidFill>
                  <a:srgbClr val="000000"/>
                </a:solidFill>
                <a:latin typeface="Calibri" pitchFamily="34" charset="0"/>
                <a:cs typeface="Arial" charset="0"/>
                <a:sym typeface="Calibri" pitchFamily="34" charset="0"/>
              </a:rPr>
            </a:br>
            <a:r>
              <a:rPr lang="en-US" sz="3600" b="1" kern="0" dirty="0">
                <a:solidFill>
                  <a:srgbClr val="000000"/>
                </a:solidFill>
                <a:latin typeface="Calibri" pitchFamily="34" charset="0"/>
                <a:cs typeface="Arial" charset="0"/>
                <a:sym typeface="Calibri" pitchFamily="34" charset="0"/>
              </a:rPr>
              <a:t>5.  I exercise for at least 30 minutes at least 4 days per week.</a:t>
            </a:r>
            <a:endParaRPr lang="en-US" sz="3600"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endParaRPr lang="en-US" sz="3600" b="1" i="1" kern="0" dirty="0">
              <a:solidFill>
                <a:srgbClr val="000000"/>
              </a:solidFill>
              <a:latin typeface="Calibri" pitchFamily="34" charset="0"/>
              <a:cs typeface="Arial" charset="0"/>
              <a:sym typeface="Calibri" pitchFamily="34" charset="0"/>
            </a:endParaRPr>
          </a:p>
          <a:p>
            <a:pPr marL="0" indent="0" eaLnBrk="1" hangingPunct="1">
              <a:spcAft>
                <a:spcPct val="0"/>
              </a:spcAft>
              <a:buClr>
                <a:srgbClr val="000000"/>
              </a:buClr>
              <a:buSzPts val="2400"/>
              <a:buFont typeface="Arial" charset="0"/>
              <a:buNone/>
            </a:pPr>
            <a:r>
              <a:rPr lang="en-US" sz="3600" b="1" i="1" kern="0" dirty="0">
                <a:solidFill>
                  <a:srgbClr val="000000"/>
                </a:solidFill>
                <a:latin typeface="Calibri" pitchFamily="34" charset="0"/>
                <a:cs typeface="Arial" charset="0"/>
                <a:sym typeface="Calibri" pitchFamily="34" charset="0"/>
              </a:rPr>
              <a:t>TRUE  or  FALSE</a:t>
            </a:r>
            <a:endParaRPr lang="en-US" sz="3600" kern="0" dirty="0">
              <a:solidFill>
                <a:srgbClr val="000000"/>
              </a:solidFill>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6779422A-DA6B-47B5-AB7C-80B6A234DD8D}"/>
              </a:ext>
            </a:extLst>
          </p:cNvPr>
          <p:cNvSpPr>
            <a:spLocks noGrp="1"/>
          </p:cNvSpPr>
          <p:nvPr>
            <p:ph type="sldNum" sz="quarter" idx="12"/>
          </p:nvPr>
        </p:nvSpPr>
        <p:spPr/>
        <p:txBody>
          <a:bodyPr/>
          <a:lstStyle/>
          <a:p>
            <a:fld id="{AA5B202D-022C-AC48-B1BD-AA5711EFB125}" type="slidenum">
              <a:rPr lang="en-US" smtClean="0"/>
              <a:t>14</a:t>
            </a:fld>
            <a:endParaRPr lang="en-US"/>
          </a:p>
        </p:txBody>
      </p:sp>
    </p:spTree>
    <p:extLst>
      <p:ext uri="{BB962C8B-B14F-4D97-AF65-F5344CB8AC3E}">
        <p14:creationId xmlns:p14="http://schemas.microsoft.com/office/powerpoint/2010/main" val="84755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9" name="Shape 245">
            <a:extLst>
              <a:ext uri="{FF2B5EF4-FFF2-40B4-BE49-F238E27FC236}">
                <a16:creationId xmlns:a16="http://schemas.microsoft.com/office/drawing/2014/main" id="{8E758A37-D8A9-4A3E-90DB-349AB3DF2C68}"/>
              </a:ext>
            </a:extLst>
          </p:cNvPr>
          <p:cNvSpPr>
            <a:spLocks noChangeArrowheads="1"/>
          </p:cNvSpPr>
          <p:nvPr/>
        </p:nvSpPr>
        <p:spPr bwMode="auto">
          <a:xfrm>
            <a:off x="322263" y="900751"/>
            <a:ext cx="11547475" cy="5527345"/>
          </a:xfrm>
          <a:prstGeom prst="rect">
            <a:avLst/>
          </a:prstGeom>
          <a:solidFill>
            <a:srgbClr val="000000">
              <a:alpha val="7451"/>
            </a:srgbClr>
          </a:solidFill>
          <a:ln w="9525">
            <a:noFill/>
            <a:miter lim="800000"/>
            <a:headEnd/>
            <a:tailEnd/>
          </a:ln>
        </p:spPr>
        <p:txBody>
          <a:bodyPr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charset="0"/>
              <a:buNone/>
              <a:tabLst/>
              <a:defRPr/>
            </a:pPr>
            <a:endParaRPr kumimoji="0" lang="en-US" sz="1800" b="0" i="0" u="none" strike="noStrike" kern="0" cap="none" spc="0" normalizeH="0" baseline="0" noProof="0">
              <a:ln>
                <a:noFill/>
              </a:ln>
              <a:solidFill>
                <a:srgbClr val="FFFFFF"/>
              </a:solidFill>
              <a:effectLst/>
              <a:uLnTx/>
              <a:uFillTx/>
              <a:latin typeface="Calibri" pitchFamily="34" charset="0"/>
              <a:ea typeface="+mn-ea"/>
              <a:cs typeface="Arial" charset="0"/>
              <a:sym typeface="Calibri" pitchFamily="34" charset="0"/>
            </a:endParaRPr>
          </a:p>
        </p:txBody>
      </p:sp>
      <p:sp>
        <p:nvSpPr>
          <p:cNvPr id="10" name="Shape 247">
            <a:extLst>
              <a:ext uri="{FF2B5EF4-FFF2-40B4-BE49-F238E27FC236}">
                <a16:creationId xmlns:a16="http://schemas.microsoft.com/office/drawing/2014/main" id="{DE91A8E6-E9A4-449E-9F0F-742F99B95679}"/>
              </a:ext>
            </a:extLst>
          </p:cNvPr>
          <p:cNvSpPr txBox="1">
            <a:spLocks/>
          </p:cNvSpPr>
          <p:nvPr/>
        </p:nvSpPr>
        <p:spPr bwMode="auto">
          <a:xfrm>
            <a:off x="688075" y="1624084"/>
            <a:ext cx="3494088" cy="3684896"/>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90000"/>
              </a:lnSpc>
              <a:spcBef>
                <a:spcPct val="0"/>
              </a:spcBef>
              <a:spcAft>
                <a:spcPct val="0"/>
              </a:spcAft>
              <a:buClr>
                <a:srgbClr val="4472C4"/>
              </a:buClr>
              <a:buSzPts val="4100"/>
              <a:buFont typeface="Calibri" pitchFamily="34" charset="0"/>
              <a:buNone/>
              <a:tabLst/>
              <a:defRPr/>
            </a:pPr>
            <a: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Sleep </a:t>
            </a:r>
            <a:r>
              <a:rPr kumimoji="0" lang="en-US" sz="40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t>Self-Assessment Results</a:t>
            </a:r>
            <a:br>
              <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br>
              <a:rPr kumimoji="0" lang="en-US" sz="12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rPr>
            </a:br>
            <a:endParaRPr kumimoji="0" lang="en-US" sz="4100" b="0" i="0" u="none" strike="noStrike" kern="0" cap="none" spc="0" normalizeH="0" baseline="0" noProof="0" dirty="0">
              <a:ln>
                <a:noFill/>
              </a:ln>
              <a:solidFill>
                <a:srgbClr val="4472C4"/>
              </a:solidFill>
              <a:effectLst/>
              <a:uLnTx/>
              <a:uFillTx/>
              <a:latin typeface="Calibri" pitchFamily="34" charset="0"/>
              <a:cs typeface="Arial" charset="0"/>
              <a:sym typeface="Calibri" pitchFamily="34" charset="0"/>
            </a:endParaRPr>
          </a:p>
        </p:txBody>
      </p:sp>
      <p:cxnSp>
        <p:nvCxnSpPr>
          <p:cNvPr id="11" name="Shape 246">
            <a:extLst>
              <a:ext uri="{FF2B5EF4-FFF2-40B4-BE49-F238E27FC236}">
                <a16:creationId xmlns:a16="http://schemas.microsoft.com/office/drawing/2014/main" id="{6AAE71F2-FFED-4AEB-9DD4-7DE90A20BD12}"/>
              </a:ext>
            </a:extLst>
          </p:cNvPr>
          <p:cNvCxnSpPr>
            <a:cxnSpLocks noChangeShapeType="1"/>
          </p:cNvCxnSpPr>
          <p:nvPr/>
        </p:nvCxnSpPr>
        <p:spPr bwMode="auto">
          <a:xfrm>
            <a:off x="4654550" y="2057400"/>
            <a:ext cx="0" cy="2743200"/>
          </a:xfrm>
          <a:prstGeom prst="straightConnector1">
            <a:avLst/>
          </a:prstGeom>
          <a:noFill/>
          <a:ln w="19050">
            <a:solidFill>
              <a:srgbClr val="262626"/>
            </a:solidFill>
            <a:miter lim="800000"/>
            <a:headEnd type="none" w="sm" len="sm"/>
            <a:tailEnd type="none" w="sm" len="sm"/>
          </a:ln>
        </p:spPr>
      </p:cxnSp>
      <p:sp>
        <p:nvSpPr>
          <p:cNvPr id="8" name="Shape 293">
            <a:extLst>
              <a:ext uri="{FF2B5EF4-FFF2-40B4-BE49-F238E27FC236}">
                <a16:creationId xmlns:a16="http://schemas.microsoft.com/office/drawing/2014/main" id="{0269FF77-BCC5-4A8C-8A6E-BB5A78E7890B}"/>
              </a:ext>
            </a:extLst>
          </p:cNvPr>
          <p:cNvSpPr txBox="1">
            <a:spLocks/>
          </p:cNvSpPr>
          <p:nvPr/>
        </p:nvSpPr>
        <p:spPr bwMode="auto">
          <a:xfrm>
            <a:off x="4976813" y="963613"/>
            <a:ext cx="6376987" cy="493077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90000"/>
              </a:lnSpc>
              <a:buSzPts val="3200"/>
            </a:pPr>
            <a:r>
              <a:rPr lang="en-US" sz="3200" i="1" kern="0">
                <a:latin typeface="Calibri" pitchFamily="34" charset="0"/>
                <a:cs typeface="Arial" charset="0"/>
                <a:sym typeface="Calibri" pitchFamily="34" charset="0"/>
              </a:rPr>
              <a:t>If you </a:t>
            </a:r>
            <a:r>
              <a:rPr lang="en-US" sz="3200" b="1" i="1" kern="0">
                <a:latin typeface="Calibri" pitchFamily="34" charset="0"/>
                <a:cs typeface="Arial" charset="0"/>
                <a:sym typeface="Calibri" pitchFamily="34" charset="0"/>
              </a:rPr>
              <a:t>answered “FALSE” </a:t>
            </a:r>
            <a:endParaRPr lang="en-US" sz="2800" kern="0">
              <a:latin typeface="Calibri" pitchFamily="34" charset="0"/>
              <a:cs typeface="Arial" charset="0"/>
              <a:sym typeface="Calibri" pitchFamily="34" charset="0"/>
            </a:endParaRPr>
          </a:p>
          <a:p>
            <a:pPr algn="ctr" eaLnBrk="1" hangingPunct="1">
              <a:lnSpc>
                <a:spcPct val="90000"/>
              </a:lnSpc>
              <a:spcBef>
                <a:spcPts val="1000"/>
              </a:spcBef>
              <a:buSzPts val="3200"/>
            </a:pPr>
            <a:r>
              <a:rPr lang="en-US" sz="3200" i="1" kern="0">
                <a:latin typeface="Calibri" pitchFamily="34" charset="0"/>
                <a:cs typeface="Arial" charset="0"/>
                <a:sym typeface="Calibri" pitchFamily="34" charset="0"/>
              </a:rPr>
              <a:t>to any of those 5 statements </a:t>
            </a:r>
            <a:endParaRPr lang="en-US" sz="2800" kern="0">
              <a:latin typeface="Calibri" pitchFamily="34" charset="0"/>
              <a:cs typeface="Arial" charset="0"/>
              <a:sym typeface="Calibri" pitchFamily="34" charset="0"/>
            </a:endParaRPr>
          </a:p>
          <a:p>
            <a:pPr algn="ctr" eaLnBrk="1" hangingPunct="1">
              <a:lnSpc>
                <a:spcPct val="90000"/>
              </a:lnSpc>
              <a:spcBef>
                <a:spcPts val="1000"/>
              </a:spcBef>
              <a:buSzPts val="3200"/>
            </a:pPr>
            <a:r>
              <a:rPr lang="en-US" sz="3200" i="1" kern="0">
                <a:latin typeface="Calibri" pitchFamily="34" charset="0"/>
                <a:cs typeface="Arial" charset="0"/>
                <a:sym typeface="Calibri" pitchFamily="34" charset="0"/>
              </a:rPr>
              <a:t>you </a:t>
            </a:r>
            <a:r>
              <a:rPr lang="en-US" sz="3200" b="1" i="1" kern="0">
                <a:latin typeface="Calibri" pitchFamily="34" charset="0"/>
                <a:cs typeface="Arial" charset="0"/>
                <a:sym typeface="Calibri" pitchFamily="34" charset="0"/>
              </a:rPr>
              <a:t>may not be getting enough </a:t>
            </a:r>
            <a:r>
              <a:rPr lang="en-US" sz="3200" i="1" kern="0">
                <a:latin typeface="Calibri" pitchFamily="34" charset="0"/>
                <a:cs typeface="Arial" charset="0"/>
                <a:sym typeface="Calibri" pitchFamily="34" charset="0"/>
              </a:rPr>
              <a:t>sleep, which can affect </a:t>
            </a:r>
            <a:endParaRPr lang="en-US" sz="2800" kern="0">
              <a:latin typeface="Calibri" pitchFamily="34" charset="0"/>
              <a:cs typeface="Arial" charset="0"/>
              <a:sym typeface="Calibri" pitchFamily="34" charset="0"/>
            </a:endParaRPr>
          </a:p>
          <a:p>
            <a:pPr algn="ctr" eaLnBrk="1" hangingPunct="1">
              <a:lnSpc>
                <a:spcPct val="90000"/>
              </a:lnSpc>
              <a:spcBef>
                <a:spcPts val="1000"/>
              </a:spcBef>
              <a:buSzPts val="3200"/>
            </a:pPr>
            <a:r>
              <a:rPr lang="en-US" sz="3200" i="1" kern="0">
                <a:latin typeface="Calibri" pitchFamily="34" charset="0"/>
                <a:cs typeface="Arial" charset="0"/>
                <a:sym typeface="Calibri" pitchFamily="34" charset="0"/>
              </a:rPr>
              <a:t>your quality of life.</a:t>
            </a:r>
            <a:endParaRPr lang="en-US" sz="32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FD7A18E1-2B93-40DF-A535-2D369381F35E}"/>
              </a:ext>
            </a:extLst>
          </p:cNvPr>
          <p:cNvSpPr>
            <a:spLocks noGrp="1"/>
          </p:cNvSpPr>
          <p:nvPr>
            <p:ph type="sldNum" sz="quarter" idx="12"/>
          </p:nvPr>
        </p:nvSpPr>
        <p:spPr/>
        <p:txBody>
          <a:bodyPr/>
          <a:lstStyle/>
          <a:p>
            <a:fld id="{AA5B202D-022C-AC48-B1BD-AA5711EFB125}" type="slidenum">
              <a:rPr lang="en-US" smtClean="0"/>
              <a:t>15</a:t>
            </a:fld>
            <a:endParaRPr lang="en-US"/>
          </a:p>
        </p:txBody>
      </p:sp>
    </p:spTree>
    <p:extLst>
      <p:ext uri="{BB962C8B-B14F-4D97-AF65-F5344CB8AC3E}">
        <p14:creationId xmlns:p14="http://schemas.microsoft.com/office/powerpoint/2010/main" val="370603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11" name="Shape 187">
            <a:extLst>
              <a:ext uri="{FF2B5EF4-FFF2-40B4-BE49-F238E27FC236}">
                <a16:creationId xmlns:a16="http://schemas.microsoft.com/office/drawing/2014/main" id="{0BDDF74E-2326-44E8-9BA4-982B3F84ACE5}"/>
              </a:ext>
            </a:extLst>
          </p:cNvPr>
          <p:cNvSpPr>
            <a:spLocks/>
          </p:cNvSpPr>
          <p:nvPr/>
        </p:nvSpPr>
        <p:spPr bwMode="auto">
          <a:xfrm>
            <a:off x="96" y="5662669"/>
            <a:ext cx="7346950" cy="962819"/>
          </a:xfrm>
          <a:custGeom>
            <a:avLst/>
            <a:gdLst>
              <a:gd name="T0" fmla="*/ 0 w 7346605"/>
              <a:gd name="T1" fmla="*/ 0 h 1511306"/>
              <a:gd name="T2" fmla="*/ 7346605 w 7346605"/>
              <a:gd name="T3" fmla="*/ 1511306 h 1511306"/>
            </a:gdLst>
            <a:ahLst/>
            <a:cxnLst>
              <a:cxn ang="0">
                <a:pos x="0" y="0"/>
              </a:cxn>
              <a:cxn ang="0">
                <a:pos x="239486" y="0"/>
              </a:cxn>
              <a:cxn ang="0">
                <a:pos x="1209568" y="0"/>
              </a:cxn>
              <a:cxn ang="0">
                <a:pos x="2405743" y="0"/>
              </a:cxn>
              <a:cxn ang="0">
                <a:pos x="2405743" y="2544"/>
              </a:cxn>
              <a:cxn ang="0">
                <a:pos x="2801131" y="2544"/>
              </a:cxn>
              <a:cxn ang="0">
                <a:pos x="2801131" y="0"/>
              </a:cxn>
              <a:cxn ang="0">
                <a:pos x="7346605" y="0"/>
              </a:cxn>
              <a:cxn ang="0">
                <a:pos x="6648988" y="1511301"/>
              </a:cxn>
              <a:cxn ang="0">
                <a:pos x="2801132" y="1511301"/>
              </a:cxn>
              <a:cxn ang="0">
                <a:pos x="2801132" y="1511304"/>
              </a:cxn>
              <a:cxn ang="0">
                <a:pos x="2405743" y="1511304"/>
              </a:cxn>
              <a:cxn ang="0">
                <a:pos x="2405743" y="1511306"/>
              </a:cxn>
              <a:cxn ang="0">
                <a:pos x="1333411" y="1511306"/>
              </a:cxn>
              <a:cxn ang="0">
                <a:pos x="1219208" y="1511306"/>
              </a:cxn>
              <a:cxn ang="0">
                <a:pos x="1209568" y="1511306"/>
              </a:cxn>
              <a:cxn ang="0">
                <a:pos x="239486" y="1511306"/>
              </a:cxn>
              <a:cxn ang="0">
                <a:pos x="0" y="1511306"/>
              </a:cxn>
            </a:cxnLst>
            <a:rect l="T0" t="T1" r="T2" b="T3"/>
            <a:pathLst>
              <a:path w="7346605" h="1511306" extrusionOk="0">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sp>
        <p:nvSpPr>
          <p:cNvPr id="12" name="Shape 189">
            <a:extLst>
              <a:ext uri="{FF2B5EF4-FFF2-40B4-BE49-F238E27FC236}">
                <a16:creationId xmlns:a16="http://schemas.microsoft.com/office/drawing/2014/main" id="{23433D4C-939A-48BC-9E3A-4972CB6C105F}"/>
              </a:ext>
            </a:extLst>
          </p:cNvPr>
          <p:cNvSpPr txBox="1">
            <a:spLocks/>
          </p:cNvSpPr>
          <p:nvPr/>
        </p:nvSpPr>
        <p:spPr bwMode="auto">
          <a:xfrm>
            <a:off x="732550" y="5730276"/>
            <a:ext cx="4112406" cy="827603"/>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90000"/>
              </a:lnSpc>
              <a:spcBef>
                <a:spcPct val="0"/>
              </a:spcBef>
              <a:spcAft>
                <a:spcPct val="0"/>
              </a:spcAft>
              <a:buClr>
                <a:srgbClr val="303030"/>
              </a:buClr>
              <a:buSzPts val="4000"/>
              <a:buFont typeface="Calibri" pitchFamily="34" charset="0"/>
              <a:buNone/>
              <a:tabLst/>
              <a:defRPr/>
            </a:pPr>
            <a:r>
              <a:rPr kumimoji="0" lang="en-US" sz="4000" b="0" i="0" u="none" strike="noStrike" kern="0" cap="none" spc="0" normalizeH="0" baseline="0" noProof="0" dirty="0">
                <a:ln>
                  <a:noFill/>
                </a:ln>
                <a:solidFill>
                  <a:srgbClr val="303030"/>
                </a:solidFill>
                <a:effectLst/>
                <a:uLnTx/>
                <a:uFillTx/>
                <a:latin typeface="Calibri" pitchFamily="34" charset="0"/>
                <a:cs typeface="Arial" charset="0"/>
                <a:sym typeface="Calibri" pitchFamily="34" charset="0"/>
              </a:rPr>
              <a:t>Did you know?</a:t>
            </a:r>
            <a:endParaRPr kumimoji="0" lang="en-US" sz="4400" b="0" i="0" u="none" strike="noStrike" kern="0" cap="none" spc="0" normalizeH="0" baseline="0" noProof="0" dirty="0">
              <a:ln>
                <a:noFill/>
              </a:ln>
              <a:solidFill>
                <a:srgbClr val="000000"/>
              </a:solidFill>
              <a:effectLst/>
              <a:uLnTx/>
              <a:uFillTx/>
              <a:latin typeface="Calibri" pitchFamily="34" charset="0"/>
              <a:cs typeface="Arial" charset="0"/>
              <a:sym typeface="Calibri" pitchFamily="34" charset="0"/>
            </a:endParaRPr>
          </a:p>
        </p:txBody>
      </p:sp>
      <p:sp>
        <p:nvSpPr>
          <p:cNvPr id="13" name="Shape 186">
            <a:extLst>
              <a:ext uri="{FF2B5EF4-FFF2-40B4-BE49-F238E27FC236}">
                <a16:creationId xmlns:a16="http://schemas.microsoft.com/office/drawing/2014/main" id="{6B35845C-F8F4-47CE-BE95-6A0A2D8AD17A}"/>
              </a:ext>
            </a:extLst>
          </p:cNvPr>
          <p:cNvSpPr>
            <a:spLocks/>
          </p:cNvSpPr>
          <p:nvPr/>
        </p:nvSpPr>
        <p:spPr bwMode="auto">
          <a:xfrm>
            <a:off x="6832504" y="5662669"/>
            <a:ext cx="5359400" cy="962819"/>
          </a:xfrm>
          <a:custGeom>
            <a:avLst/>
            <a:gdLst>
              <a:gd name="T0" fmla="*/ 0 w 5360045"/>
              <a:gd name="T1" fmla="*/ 0 h 1511304"/>
              <a:gd name="T2" fmla="*/ 5360045 w 5360045"/>
              <a:gd name="T3" fmla="*/ 1511304 h 1511304"/>
            </a:gdLst>
            <a:ahLst/>
            <a:cxnLst>
              <a:cxn ang="0">
                <a:pos x="4545473" y="0"/>
              </a:cxn>
              <a:cxn ang="0">
                <a:pos x="5360045" y="0"/>
              </a:cxn>
              <a:cxn ang="0">
                <a:pos x="5360045" y="1046730"/>
              </a:cxn>
              <a:cxn ang="0">
                <a:pos x="5360045" y="1508760"/>
              </a:cxn>
              <a:cxn ang="0">
                <a:pos x="5360045" y="1511304"/>
              </a:cxn>
              <a:cxn ang="0">
                <a:pos x="4545474" y="1511304"/>
              </a:cxn>
              <a:cxn ang="0">
                <a:pos x="2525897" y="1511304"/>
              </a:cxn>
              <a:cxn ang="0">
                <a:pos x="0" y="1511304"/>
              </a:cxn>
              <a:cxn ang="0">
                <a:pos x="697617" y="3"/>
              </a:cxn>
              <a:cxn ang="0">
                <a:pos x="4545473" y="3"/>
              </a:cxn>
            </a:cxnLst>
            <a:rect l="T0" t="T1" r="T2" b="T3"/>
            <a:pathLst>
              <a:path w="5360045" h="1511304" extrusionOk="0">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312"/>
            </a:srgbClr>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pic>
        <p:nvPicPr>
          <p:cNvPr id="9" name="Shape 301">
            <a:extLst>
              <a:ext uri="{FF2B5EF4-FFF2-40B4-BE49-F238E27FC236}">
                <a16:creationId xmlns:a16="http://schemas.microsoft.com/office/drawing/2014/main" id="{A45E031A-05FC-44A5-946E-428334AB8590}"/>
              </a:ext>
            </a:extLst>
          </p:cNvPr>
          <p:cNvPicPr preferRelativeResize="0">
            <a:picLocks noChangeAspect="1" noChangeArrowheads="1"/>
          </p:cNvPicPr>
          <p:nvPr/>
        </p:nvPicPr>
        <p:blipFill>
          <a:blip r:embed="rId3"/>
          <a:srcRect/>
          <a:stretch>
            <a:fillRect/>
          </a:stretch>
        </p:blipFill>
        <p:spPr bwMode="auto">
          <a:xfrm>
            <a:off x="1351058" y="840727"/>
            <a:ext cx="4058929" cy="4058930"/>
          </a:xfrm>
          <a:prstGeom prst="rect">
            <a:avLst/>
          </a:prstGeom>
          <a:noFill/>
          <a:ln w="9525">
            <a:noFill/>
            <a:miter lim="800000"/>
            <a:headEnd/>
            <a:tailEnd/>
          </a:ln>
        </p:spPr>
      </p:pic>
      <p:sp>
        <p:nvSpPr>
          <p:cNvPr id="10" name="Shape 303">
            <a:extLst>
              <a:ext uri="{FF2B5EF4-FFF2-40B4-BE49-F238E27FC236}">
                <a16:creationId xmlns:a16="http://schemas.microsoft.com/office/drawing/2014/main" id="{7AA60AA4-DF54-4901-AD66-D299368CA69C}"/>
              </a:ext>
            </a:extLst>
          </p:cNvPr>
          <p:cNvSpPr txBox="1">
            <a:spLocks/>
          </p:cNvSpPr>
          <p:nvPr/>
        </p:nvSpPr>
        <p:spPr bwMode="auto">
          <a:xfrm>
            <a:off x="6832504" y="1050507"/>
            <a:ext cx="4008438" cy="4021138"/>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90000"/>
              </a:lnSpc>
              <a:buSzPts val="3600"/>
            </a:pPr>
            <a:r>
              <a:rPr lang="en-US" sz="3600" kern="0" dirty="0">
                <a:latin typeface="Calibri" pitchFamily="34" charset="0"/>
                <a:cs typeface="Arial" charset="0"/>
                <a:sym typeface="Calibri" pitchFamily="34" charset="0"/>
              </a:rPr>
              <a:t>Stimulants such as </a:t>
            </a:r>
            <a:r>
              <a:rPr lang="en-US" sz="4400" b="1" kern="0" dirty="0">
                <a:latin typeface="Calibri" pitchFamily="34" charset="0"/>
                <a:cs typeface="Arial" charset="0"/>
                <a:sym typeface="Calibri" pitchFamily="34" charset="0"/>
              </a:rPr>
              <a:t>caffeine</a:t>
            </a:r>
            <a:r>
              <a:rPr lang="en-US" sz="3600" kern="0" dirty="0">
                <a:latin typeface="Calibri" pitchFamily="34" charset="0"/>
                <a:cs typeface="Arial" charset="0"/>
                <a:sym typeface="Calibri" pitchFamily="34" charset="0"/>
              </a:rPr>
              <a:t> </a:t>
            </a:r>
            <a:r>
              <a:rPr lang="en-US" sz="3600" i="1" kern="0" dirty="0">
                <a:latin typeface="Calibri" pitchFamily="34" charset="0"/>
                <a:cs typeface="Arial" charset="0"/>
                <a:sym typeface="Calibri" pitchFamily="34" charset="0"/>
              </a:rPr>
              <a:t>(coffee, soda, energy drinks) </a:t>
            </a:r>
            <a:r>
              <a:rPr lang="en-US" sz="3600" kern="0" dirty="0">
                <a:latin typeface="Calibri" pitchFamily="34" charset="0"/>
                <a:cs typeface="Arial" charset="0"/>
                <a:sym typeface="Calibri" pitchFamily="34" charset="0"/>
              </a:rPr>
              <a:t>cannot make up for the effects of severe sleep deprivation.</a:t>
            </a:r>
            <a:endParaRPr lang="en-US" sz="28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A1D83449-0056-4387-B04C-E4F4B5C569AB}"/>
              </a:ext>
            </a:extLst>
          </p:cNvPr>
          <p:cNvSpPr>
            <a:spLocks noGrp="1"/>
          </p:cNvSpPr>
          <p:nvPr>
            <p:ph type="sldNum" sz="quarter" idx="12"/>
          </p:nvPr>
        </p:nvSpPr>
        <p:spPr/>
        <p:txBody>
          <a:bodyPr/>
          <a:lstStyle/>
          <a:p>
            <a:fld id="{AA5B202D-022C-AC48-B1BD-AA5711EFB125}" type="slidenum">
              <a:rPr lang="en-US" smtClean="0"/>
              <a:t>16</a:t>
            </a:fld>
            <a:endParaRPr lang="en-US"/>
          </a:p>
        </p:txBody>
      </p:sp>
    </p:spTree>
    <p:extLst>
      <p:ext uri="{BB962C8B-B14F-4D97-AF65-F5344CB8AC3E}">
        <p14:creationId xmlns:p14="http://schemas.microsoft.com/office/powerpoint/2010/main" val="395840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C0652-19CD-41E7-AD20-9BC95970CCAB}"/>
              </a:ext>
            </a:extLst>
          </p:cNvPr>
          <p:cNvSpPr>
            <a:spLocks noGrp="1"/>
          </p:cNvSpPr>
          <p:nvPr>
            <p:ph sz="quarter" idx="15"/>
          </p:nvPr>
        </p:nvSpPr>
        <p:spPr/>
        <p:txBody>
          <a:bodyPr/>
          <a:lstStyle/>
          <a:p>
            <a:r>
              <a:rPr lang="en-US" dirty="0"/>
              <a:t>Good Night, Sleep Tight</a:t>
            </a:r>
          </a:p>
        </p:txBody>
      </p:sp>
      <p:sp>
        <p:nvSpPr>
          <p:cNvPr id="2" name="TextBox 1">
            <a:extLst>
              <a:ext uri="{FF2B5EF4-FFF2-40B4-BE49-F238E27FC236}">
                <a16:creationId xmlns:a16="http://schemas.microsoft.com/office/drawing/2014/main" id="{D8824E84-9E71-4ED0-9C70-C2736A2DA7C2}"/>
              </a:ext>
            </a:extLst>
          </p:cNvPr>
          <p:cNvSpPr txBox="1"/>
          <p:nvPr/>
        </p:nvSpPr>
        <p:spPr>
          <a:xfrm>
            <a:off x="573206" y="1746914"/>
            <a:ext cx="3725838" cy="258532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1" u="none" strike="noStrike" kern="1200" cap="none" spc="0" normalizeH="0" baseline="0" noProof="0" dirty="0">
                <a:ln>
                  <a:noFill/>
                </a:ln>
                <a:solidFill>
                  <a:srgbClr val="000000"/>
                </a:solidFill>
                <a:effectLst/>
                <a:uLnTx/>
                <a:uFillTx/>
                <a:latin typeface="Arial" charset="0"/>
                <a:ea typeface="+mn-ea"/>
                <a:cs typeface="Arial" charset="0"/>
                <a:sym typeface="Arial" charset="0"/>
              </a:rPr>
              <a:t>What disrupts sleep?</a:t>
            </a:r>
          </a:p>
        </p:txBody>
      </p:sp>
      <p:sp>
        <p:nvSpPr>
          <p:cNvPr id="37" name="Shape 309">
            <a:extLst>
              <a:ext uri="{FF2B5EF4-FFF2-40B4-BE49-F238E27FC236}">
                <a16:creationId xmlns:a16="http://schemas.microsoft.com/office/drawing/2014/main" id="{ABD03CE3-9BCE-4294-A2D5-37024C0A155A}"/>
              </a:ext>
            </a:extLst>
          </p:cNvPr>
          <p:cNvSpPr txBox="1">
            <a:spLocks/>
          </p:cNvSpPr>
          <p:nvPr/>
        </p:nvSpPr>
        <p:spPr bwMode="auto">
          <a:xfrm>
            <a:off x="5236876" y="774089"/>
            <a:ext cx="6257856" cy="5506186"/>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eaLnBrk="1" hangingPunct="1">
              <a:lnSpc>
                <a:spcPct val="170000"/>
              </a:lnSpc>
              <a:buSzPts val="3000"/>
              <a:buFont typeface="Arial" charset="0"/>
              <a:buChar char="•"/>
            </a:pPr>
            <a:r>
              <a:rPr lang="en-US" sz="3000" kern="0" dirty="0">
                <a:latin typeface="Calibri" pitchFamily="34" charset="0"/>
                <a:cs typeface="Arial" charset="0"/>
                <a:sym typeface="Calibri" pitchFamily="34" charset="0"/>
              </a:rPr>
              <a:t>High blood pressure</a:t>
            </a:r>
            <a:endParaRPr lang="en-US" sz="2800" kern="0" dirty="0">
              <a:latin typeface="Calibri" pitchFamily="34" charset="0"/>
              <a:cs typeface="Arial" charset="0"/>
              <a:sym typeface="Calibri" pitchFamily="34" charset="0"/>
            </a:endParaRPr>
          </a:p>
          <a:p>
            <a:pPr marL="228600" indent="-228600" eaLnBrk="1" hangingPunct="1">
              <a:lnSpc>
                <a:spcPct val="170000"/>
              </a:lnSpc>
              <a:spcBef>
                <a:spcPts val="1000"/>
              </a:spcBef>
              <a:buSzPts val="3000"/>
              <a:buFont typeface="Arial" charset="0"/>
              <a:buChar char="•"/>
            </a:pPr>
            <a:r>
              <a:rPr lang="en-US" sz="3000" kern="0" dirty="0">
                <a:latin typeface="Calibri" pitchFamily="34" charset="0"/>
                <a:cs typeface="Arial" charset="0"/>
                <a:sym typeface="Calibri" pitchFamily="34" charset="0"/>
              </a:rPr>
              <a:t>Emotional disorders </a:t>
            </a:r>
            <a:r>
              <a:rPr lang="en-US" sz="3000" i="1" kern="0" dirty="0">
                <a:latin typeface="Calibri" pitchFamily="34" charset="0"/>
                <a:cs typeface="Arial" charset="0"/>
                <a:sym typeface="Calibri" pitchFamily="34" charset="0"/>
              </a:rPr>
              <a:t>(anxiety, depression, bipolar disorder)</a:t>
            </a:r>
            <a:endParaRPr lang="en-US" sz="3000" kern="0" dirty="0">
              <a:latin typeface="Calibri" pitchFamily="34" charset="0"/>
              <a:cs typeface="Arial" charset="0"/>
              <a:sym typeface="Calibri" pitchFamily="34" charset="0"/>
            </a:endParaRPr>
          </a:p>
          <a:p>
            <a:pPr marL="228600" indent="-228600" eaLnBrk="1" hangingPunct="1">
              <a:lnSpc>
                <a:spcPct val="170000"/>
              </a:lnSpc>
              <a:spcBef>
                <a:spcPts val="1000"/>
              </a:spcBef>
              <a:buSzPts val="3000"/>
              <a:buFont typeface="Arial" charset="0"/>
              <a:buChar char="•"/>
            </a:pPr>
            <a:r>
              <a:rPr lang="en-US" sz="3000" kern="0" dirty="0">
                <a:latin typeface="Calibri" pitchFamily="34" charset="0"/>
                <a:cs typeface="Arial" charset="0"/>
                <a:sym typeface="Calibri" pitchFamily="34" charset="0"/>
              </a:rPr>
              <a:t>Obesity </a:t>
            </a:r>
            <a:endParaRPr lang="en-US" sz="2800" kern="0" dirty="0">
              <a:latin typeface="Calibri" pitchFamily="34" charset="0"/>
              <a:cs typeface="Arial" charset="0"/>
              <a:sym typeface="Calibri" pitchFamily="34" charset="0"/>
            </a:endParaRPr>
          </a:p>
          <a:p>
            <a:pPr marL="228600" indent="-228600" eaLnBrk="1" hangingPunct="1">
              <a:lnSpc>
                <a:spcPct val="170000"/>
              </a:lnSpc>
              <a:spcBef>
                <a:spcPts val="1000"/>
              </a:spcBef>
              <a:buSzPts val="3000"/>
              <a:buFont typeface="Arial" charset="0"/>
              <a:buChar char="•"/>
            </a:pPr>
            <a:r>
              <a:rPr lang="en-US" sz="3000" kern="0" dirty="0">
                <a:latin typeface="Calibri" pitchFamily="34" charset="0"/>
                <a:cs typeface="Arial" charset="0"/>
                <a:sym typeface="Calibri" pitchFamily="34" charset="0"/>
              </a:rPr>
              <a:t>Diabetes</a:t>
            </a:r>
            <a:endParaRPr lang="en-US" sz="2800" kern="0" dirty="0">
              <a:latin typeface="Calibri" pitchFamily="34" charset="0"/>
              <a:cs typeface="Arial" charset="0"/>
              <a:sym typeface="Calibri" pitchFamily="34" charset="0"/>
            </a:endParaRPr>
          </a:p>
          <a:p>
            <a:pPr marL="228600" indent="-228600" eaLnBrk="1" hangingPunct="1">
              <a:lnSpc>
                <a:spcPct val="170000"/>
              </a:lnSpc>
              <a:spcBef>
                <a:spcPts val="1000"/>
              </a:spcBef>
              <a:buSzPts val="3000"/>
              <a:buFont typeface="Arial" charset="0"/>
              <a:buChar char="•"/>
            </a:pPr>
            <a:r>
              <a:rPr lang="en-US" sz="3000" kern="0" dirty="0">
                <a:latin typeface="Calibri" pitchFamily="34" charset="0"/>
                <a:cs typeface="Arial" charset="0"/>
                <a:sym typeface="Calibri" pitchFamily="34" charset="0"/>
              </a:rPr>
              <a:t>Alcohol and drug abuse </a:t>
            </a:r>
            <a:endParaRPr lang="en-US" sz="2800" kern="0" dirty="0">
              <a:latin typeface="Calibri" pitchFamily="34" charset="0"/>
              <a:cs typeface="Arial" charset="0"/>
              <a:sym typeface="Calibri" pitchFamily="34" charset="0"/>
            </a:endParaRPr>
          </a:p>
        </p:txBody>
      </p:sp>
    </p:spTree>
    <p:extLst>
      <p:ext uri="{BB962C8B-B14F-4D97-AF65-F5344CB8AC3E}">
        <p14:creationId xmlns:p14="http://schemas.microsoft.com/office/powerpoint/2010/main" val="51099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pic>
        <p:nvPicPr>
          <p:cNvPr id="10" name="Shape 318" descr="th (5)">
            <a:extLst>
              <a:ext uri="{FF2B5EF4-FFF2-40B4-BE49-F238E27FC236}">
                <a16:creationId xmlns:a16="http://schemas.microsoft.com/office/drawing/2014/main" id="{CEA7CEE9-93D9-4DA4-8427-9A8F92BCB58E}"/>
              </a:ext>
            </a:extLst>
          </p:cNvPr>
          <p:cNvPicPr preferRelativeResize="0">
            <a:picLocks noChangeAspect="1" noChangeArrowheads="1"/>
          </p:cNvPicPr>
          <p:nvPr/>
        </p:nvPicPr>
        <p:blipFill>
          <a:blip r:embed="rId3"/>
          <a:srcRect l="8833" r="17371"/>
          <a:stretch>
            <a:fillRect/>
          </a:stretch>
        </p:blipFill>
        <p:spPr bwMode="auto">
          <a:xfrm>
            <a:off x="615192" y="1250088"/>
            <a:ext cx="5480808" cy="4847392"/>
          </a:xfrm>
          <a:prstGeom prst="rect">
            <a:avLst/>
          </a:prstGeom>
          <a:noFill/>
          <a:ln w="9525">
            <a:noFill/>
            <a:miter lim="800000"/>
            <a:headEnd/>
            <a:tailEnd/>
          </a:ln>
        </p:spPr>
      </p:pic>
      <p:sp>
        <p:nvSpPr>
          <p:cNvPr id="11" name="Shape 319">
            <a:extLst>
              <a:ext uri="{FF2B5EF4-FFF2-40B4-BE49-F238E27FC236}">
                <a16:creationId xmlns:a16="http://schemas.microsoft.com/office/drawing/2014/main" id="{44E8490F-2199-4BD6-8F0A-E3A894161856}"/>
              </a:ext>
            </a:extLst>
          </p:cNvPr>
          <p:cNvSpPr txBox="1">
            <a:spLocks/>
          </p:cNvSpPr>
          <p:nvPr/>
        </p:nvSpPr>
        <p:spPr bwMode="auto">
          <a:xfrm>
            <a:off x="7049920" y="1327677"/>
            <a:ext cx="3694113" cy="164623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90000"/>
              </a:lnSpc>
              <a:buSzPts val="4800"/>
              <a:buFont typeface="Calibri" pitchFamily="34" charset="0"/>
              <a:buNone/>
            </a:pPr>
            <a:r>
              <a:rPr lang="en-US" sz="4800" kern="0" dirty="0">
                <a:latin typeface="Calibri" pitchFamily="34" charset="0"/>
                <a:cs typeface="Arial" charset="0"/>
                <a:sym typeface="Calibri" pitchFamily="34" charset="0"/>
              </a:rPr>
              <a:t>What disrupts sleep?</a:t>
            </a:r>
            <a:endParaRPr lang="en-US" sz="4400" kern="0" dirty="0">
              <a:latin typeface="Calibri" pitchFamily="34" charset="0"/>
              <a:cs typeface="Arial" charset="0"/>
              <a:sym typeface="Calibri" pitchFamily="34" charset="0"/>
            </a:endParaRPr>
          </a:p>
        </p:txBody>
      </p:sp>
      <p:sp>
        <p:nvSpPr>
          <p:cNvPr id="12" name="Shape 320">
            <a:extLst>
              <a:ext uri="{FF2B5EF4-FFF2-40B4-BE49-F238E27FC236}">
                <a16:creationId xmlns:a16="http://schemas.microsoft.com/office/drawing/2014/main" id="{322A4CAD-B721-413D-A69D-BDBFF046E5B9}"/>
              </a:ext>
            </a:extLst>
          </p:cNvPr>
          <p:cNvSpPr txBox="1">
            <a:spLocks/>
          </p:cNvSpPr>
          <p:nvPr/>
        </p:nvSpPr>
        <p:spPr bwMode="auto">
          <a:xfrm>
            <a:off x="7066554" y="3673784"/>
            <a:ext cx="3694113" cy="1646237"/>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80000"/>
              </a:lnSpc>
              <a:buSzPts val="4000"/>
            </a:pPr>
            <a:endParaRPr lang="en-US" sz="4000" b="1" i="1" kern="0">
              <a:latin typeface="Calibri" pitchFamily="34" charset="0"/>
              <a:cs typeface="Arial" charset="0"/>
              <a:sym typeface="Calibri" pitchFamily="34" charset="0"/>
            </a:endParaRPr>
          </a:p>
          <a:p>
            <a:pPr algn="ctr" eaLnBrk="1" hangingPunct="1">
              <a:lnSpc>
                <a:spcPct val="80000"/>
              </a:lnSpc>
              <a:spcBef>
                <a:spcPts val="1000"/>
              </a:spcBef>
              <a:buSzPts val="4200"/>
            </a:pPr>
            <a:r>
              <a:rPr lang="en-US" sz="4200" b="1" kern="0">
                <a:latin typeface="Calibri" pitchFamily="34" charset="0"/>
                <a:cs typeface="Arial" charset="0"/>
                <a:sym typeface="Calibri" pitchFamily="34" charset="0"/>
              </a:rPr>
              <a:t>Digital Toxicity</a:t>
            </a:r>
            <a:br>
              <a:rPr lang="en-US" sz="3600" kern="0">
                <a:latin typeface="Calibri" pitchFamily="34" charset="0"/>
                <a:cs typeface="Arial" charset="0"/>
                <a:sym typeface="Calibri" pitchFamily="34" charset="0"/>
              </a:rPr>
            </a:br>
            <a:r>
              <a:rPr lang="en-US" sz="3000" i="1" kern="0">
                <a:latin typeface="Calibri" pitchFamily="34" charset="0"/>
                <a:cs typeface="Arial" charset="0"/>
                <a:sym typeface="Calibri" pitchFamily="34" charset="0"/>
              </a:rPr>
              <a:t>decreases melatonin</a:t>
            </a:r>
            <a:endParaRPr lang="en-US" sz="28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6F036303-0F8C-427F-AAAC-389A0920FE38}"/>
              </a:ext>
            </a:extLst>
          </p:cNvPr>
          <p:cNvSpPr>
            <a:spLocks noGrp="1"/>
          </p:cNvSpPr>
          <p:nvPr>
            <p:ph type="sldNum" sz="quarter" idx="12"/>
          </p:nvPr>
        </p:nvSpPr>
        <p:spPr/>
        <p:txBody>
          <a:bodyPr/>
          <a:lstStyle/>
          <a:p>
            <a:fld id="{AA5B202D-022C-AC48-B1BD-AA5711EFB125}" type="slidenum">
              <a:rPr lang="en-US" smtClean="0"/>
              <a:t>18</a:t>
            </a:fld>
            <a:endParaRPr lang="en-US"/>
          </a:p>
        </p:txBody>
      </p:sp>
    </p:spTree>
    <p:extLst>
      <p:ext uri="{BB962C8B-B14F-4D97-AF65-F5344CB8AC3E}">
        <p14:creationId xmlns:p14="http://schemas.microsoft.com/office/powerpoint/2010/main" val="4211874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pic>
        <p:nvPicPr>
          <p:cNvPr id="7" name="Shape 326" descr="A close up of a piece of paper  Description generated with very high confidence">
            <a:extLst>
              <a:ext uri="{FF2B5EF4-FFF2-40B4-BE49-F238E27FC236}">
                <a16:creationId xmlns:a16="http://schemas.microsoft.com/office/drawing/2014/main" id="{E9E7CDE9-617D-46CF-994C-B83B16F7F41A}"/>
              </a:ext>
            </a:extLst>
          </p:cNvPr>
          <p:cNvPicPr preferRelativeResize="0">
            <a:picLocks noChangeAspect="1" noChangeArrowheads="1"/>
          </p:cNvPicPr>
          <p:nvPr/>
        </p:nvPicPr>
        <p:blipFill>
          <a:blip r:embed="rId3"/>
          <a:srcRect r="2081"/>
          <a:stretch>
            <a:fillRect/>
          </a:stretch>
        </p:blipFill>
        <p:spPr bwMode="auto">
          <a:xfrm>
            <a:off x="6482686" y="1012043"/>
            <a:ext cx="5083199" cy="5192547"/>
          </a:xfrm>
          <a:prstGeom prst="rect">
            <a:avLst/>
          </a:prstGeom>
          <a:noFill/>
          <a:ln w="9525">
            <a:noFill/>
            <a:miter lim="800000"/>
            <a:headEnd/>
            <a:tailEnd/>
          </a:ln>
        </p:spPr>
      </p:pic>
      <p:sp>
        <p:nvSpPr>
          <p:cNvPr id="8" name="Shape 328">
            <a:extLst>
              <a:ext uri="{FF2B5EF4-FFF2-40B4-BE49-F238E27FC236}">
                <a16:creationId xmlns:a16="http://schemas.microsoft.com/office/drawing/2014/main" id="{AE8E49F3-3DE7-4915-A9F6-0900C808D4F2}"/>
              </a:ext>
            </a:extLst>
          </p:cNvPr>
          <p:cNvSpPr txBox="1">
            <a:spLocks/>
          </p:cNvSpPr>
          <p:nvPr/>
        </p:nvSpPr>
        <p:spPr bwMode="auto">
          <a:xfrm>
            <a:off x="649288" y="2438400"/>
            <a:ext cx="5126037" cy="3786188"/>
          </a:xfrm>
          <a:prstGeom prst="rect">
            <a:avLst/>
          </a:prstGeom>
          <a:noFill/>
          <a:ln w="9525">
            <a:noFill/>
            <a:miter lim="800000"/>
            <a:headEnd/>
            <a:tailEnd/>
          </a:ln>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590"/>
              <a:buFont typeface="Arial"/>
              <a:buNone/>
              <a:tabLst/>
              <a:defRPr/>
            </a:pPr>
            <a:r>
              <a:rPr kumimoji="0" lang="en-US" sz="2590" b="1" i="1" u="none" strike="noStrike" kern="0" cap="none" spc="0" normalizeH="0" baseline="0" noProof="0" dirty="0">
                <a:ln>
                  <a:noFill/>
                </a:ln>
                <a:solidFill>
                  <a:srgbClr val="000000"/>
                </a:solidFill>
                <a:effectLst/>
                <a:uLnTx/>
                <a:uFillTx/>
                <a:latin typeface="Calibri"/>
                <a:ea typeface="Calibri"/>
                <a:cs typeface="Calibri"/>
                <a:sym typeface="Calibri"/>
              </a:rPr>
              <a:t>Protect Yourself &amp; Your Sleep</a:t>
            </a:r>
            <a:endPar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590"/>
              <a:buFont typeface="Arial"/>
              <a:buChar char="•"/>
              <a:tabLst/>
              <a:defRPr/>
            </a:pPr>
            <a:r>
              <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rPr>
              <a:t>Keep screen devices out of the bedroom</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85800" marR="0" lvl="1" indent="-228600" algn="l" defTabSz="914400" rtl="0" eaLnBrk="1" fontAlgn="auto" latinLnBrk="0" hangingPunct="1">
              <a:lnSpc>
                <a:spcPct val="90000"/>
              </a:lnSpc>
              <a:spcBef>
                <a:spcPts val="500"/>
              </a:spcBef>
              <a:spcAft>
                <a:spcPts val="0"/>
              </a:spcAft>
              <a:buClr>
                <a:srgbClr val="000000"/>
              </a:buClr>
              <a:buSzPts val="2220"/>
              <a:buFont typeface="Arial"/>
              <a:buChar char="•"/>
              <a:tabLst/>
              <a:defRPr/>
            </a:pPr>
            <a:r>
              <a:rPr kumimoji="0" lang="en-US" sz="2220" b="0" i="0" u="none" strike="noStrike" kern="0" cap="none" spc="0" normalizeH="0" baseline="0" noProof="0" dirty="0">
                <a:ln>
                  <a:noFill/>
                </a:ln>
                <a:solidFill>
                  <a:srgbClr val="000000"/>
                </a:solidFill>
                <a:effectLst/>
                <a:uLnTx/>
                <a:uFillTx/>
                <a:latin typeface="Calibri"/>
                <a:ea typeface="Calibri"/>
                <a:cs typeface="Calibri"/>
                <a:sym typeface="Calibri"/>
              </a:rPr>
              <a:t>TV</a:t>
            </a: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85800" marR="0" lvl="1" indent="-228600" algn="l" defTabSz="914400" rtl="0" eaLnBrk="1" fontAlgn="auto" latinLnBrk="0" hangingPunct="1">
              <a:lnSpc>
                <a:spcPct val="90000"/>
              </a:lnSpc>
              <a:spcBef>
                <a:spcPts val="500"/>
              </a:spcBef>
              <a:spcAft>
                <a:spcPts val="0"/>
              </a:spcAft>
              <a:buClr>
                <a:srgbClr val="000000"/>
              </a:buClr>
              <a:buSzPts val="2220"/>
              <a:buFont typeface="Arial"/>
              <a:buChar char="•"/>
              <a:tabLst/>
              <a:defRPr/>
            </a:pPr>
            <a:r>
              <a:rPr kumimoji="0" lang="en-US" sz="2220" b="0" i="0" u="none" strike="noStrike" kern="0" cap="none" spc="0" normalizeH="0" baseline="0" noProof="0" dirty="0">
                <a:ln>
                  <a:noFill/>
                </a:ln>
                <a:solidFill>
                  <a:srgbClr val="000000"/>
                </a:solidFill>
                <a:effectLst/>
                <a:uLnTx/>
                <a:uFillTx/>
                <a:latin typeface="Calibri"/>
                <a:ea typeface="Calibri"/>
                <a:cs typeface="Calibri"/>
                <a:sym typeface="Calibri"/>
              </a:rPr>
              <a:t>Computer/tablet</a:t>
            </a: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685800" marR="0" lvl="1" indent="-228600" algn="l" defTabSz="914400" rtl="0" eaLnBrk="1" fontAlgn="auto" latinLnBrk="0" hangingPunct="1">
              <a:lnSpc>
                <a:spcPct val="90000"/>
              </a:lnSpc>
              <a:spcBef>
                <a:spcPts val="500"/>
              </a:spcBef>
              <a:spcAft>
                <a:spcPts val="0"/>
              </a:spcAft>
              <a:buClr>
                <a:srgbClr val="000000"/>
              </a:buClr>
              <a:buSzPts val="2220"/>
              <a:buFont typeface="Arial"/>
              <a:buChar char="•"/>
              <a:tabLst/>
              <a:defRPr/>
            </a:pPr>
            <a:r>
              <a:rPr kumimoji="0" lang="en-US" sz="2220" b="0" i="0" u="none" strike="noStrike" kern="0" cap="none" spc="0" normalizeH="0" baseline="0" noProof="0" dirty="0">
                <a:ln>
                  <a:noFill/>
                </a:ln>
                <a:solidFill>
                  <a:srgbClr val="000000"/>
                </a:solidFill>
                <a:effectLst/>
                <a:uLnTx/>
                <a:uFillTx/>
                <a:latin typeface="Calibri"/>
                <a:ea typeface="Calibri"/>
                <a:cs typeface="Calibri"/>
                <a:sym typeface="Calibri"/>
              </a:rPr>
              <a:t>Cell phone</a:t>
            </a: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590"/>
              <a:buFont typeface="Arial"/>
              <a:buChar char="•"/>
              <a:tabLst/>
              <a:defRPr/>
            </a:pPr>
            <a:r>
              <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rPr>
              <a:t>Turn on blue light filter on devices such as computers and cell phones</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590"/>
              <a:buFont typeface="Arial"/>
              <a:buChar char="•"/>
              <a:tabLst/>
              <a:defRPr/>
            </a:pPr>
            <a:r>
              <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rPr>
              <a:t>Read a book (not on a device)</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64135" algn="l" defTabSz="914400" rtl="0" eaLnBrk="1" fontAlgn="auto" latinLnBrk="0" hangingPunct="1">
              <a:lnSpc>
                <a:spcPct val="90000"/>
              </a:lnSpc>
              <a:spcBef>
                <a:spcPts val="1000"/>
              </a:spcBef>
              <a:spcAft>
                <a:spcPts val="0"/>
              </a:spcAft>
              <a:buClr>
                <a:srgbClr val="000000"/>
              </a:buClr>
              <a:buSzPts val="2590"/>
              <a:buFont typeface="Arial"/>
              <a:buNone/>
              <a:tabLst/>
              <a:defRPr/>
            </a:pPr>
            <a:endPar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000000"/>
              </a:buClr>
              <a:buSzPts val="2590"/>
              <a:buFont typeface="Arial"/>
              <a:buNone/>
              <a:tabLst/>
              <a:defRPr/>
            </a:pPr>
            <a:endParaRPr kumimoji="0" lang="en-US" sz="259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Shape 327">
            <a:extLst>
              <a:ext uri="{FF2B5EF4-FFF2-40B4-BE49-F238E27FC236}">
                <a16:creationId xmlns:a16="http://schemas.microsoft.com/office/drawing/2014/main" id="{0CD357A2-90C4-4EEF-A40F-BA17F5C8E384}"/>
              </a:ext>
            </a:extLst>
          </p:cNvPr>
          <p:cNvSpPr txBox="1">
            <a:spLocks/>
          </p:cNvSpPr>
          <p:nvPr/>
        </p:nvSpPr>
        <p:spPr bwMode="auto">
          <a:xfrm>
            <a:off x="579368" y="959561"/>
            <a:ext cx="5126037" cy="1419534"/>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lnSpc>
                <a:spcPct val="90000"/>
              </a:lnSpc>
              <a:buSzPts val="4000"/>
              <a:buFont typeface="Calibri" pitchFamily="34" charset="0"/>
              <a:buNone/>
            </a:pPr>
            <a:r>
              <a:rPr lang="en-US" sz="4000" kern="0">
                <a:latin typeface="Calibri" pitchFamily="34" charset="0"/>
                <a:cs typeface="Arial" charset="0"/>
                <a:sym typeface="Calibri" pitchFamily="34" charset="0"/>
              </a:rPr>
              <a:t>Reducing Digital Toxicity</a:t>
            </a:r>
            <a:endParaRPr lang="en-US" sz="44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4052E5F5-D04F-4FA6-881D-E009BC6ABF2A}"/>
              </a:ext>
            </a:extLst>
          </p:cNvPr>
          <p:cNvSpPr>
            <a:spLocks noGrp="1"/>
          </p:cNvSpPr>
          <p:nvPr>
            <p:ph type="sldNum" sz="quarter" idx="12"/>
          </p:nvPr>
        </p:nvSpPr>
        <p:spPr/>
        <p:txBody>
          <a:bodyPr/>
          <a:lstStyle/>
          <a:p>
            <a:fld id="{AA5B202D-022C-AC48-B1BD-AA5711EFB125}" type="slidenum">
              <a:rPr lang="en-US" smtClean="0"/>
              <a:t>19</a:t>
            </a:fld>
            <a:endParaRPr lang="en-US"/>
          </a:p>
        </p:txBody>
      </p:sp>
    </p:spTree>
    <p:extLst>
      <p:ext uri="{BB962C8B-B14F-4D97-AF65-F5344CB8AC3E}">
        <p14:creationId xmlns:p14="http://schemas.microsoft.com/office/powerpoint/2010/main" val="267796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C0652-19CD-41E7-AD20-9BC95970CCAB}"/>
              </a:ext>
            </a:extLst>
          </p:cNvPr>
          <p:cNvSpPr>
            <a:spLocks noGrp="1"/>
          </p:cNvSpPr>
          <p:nvPr>
            <p:ph sz="quarter" idx="15"/>
          </p:nvPr>
        </p:nvSpPr>
        <p:spPr/>
        <p:txBody>
          <a:bodyPr/>
          <a:lstStyle/>
          <a:p>
            <a:r>
              <a:rPr lang="en-US" dirty="0"/>
              <a:t>Good Night, Sleep Tight</a:t>
            </a:r>
          </a:p>
        </p:txBody>
      </p:sp>
      <p:pic>
        <p:nvPicPr>
          <p:cNvPr id="11" name="Shape 150" descr="https://lh6.googleusercontent.com/CVlkhoS6GqaYm6aSRjfaBMjlPQ4dLiySMv3EggSk4kXQqqp7lXvmTbueRnlPevY9HzoetMHuun_jZHRcXrVIJx6NlfMBzmB2gRXvnoNiVuKEwKKh7w2Rme4jyfqYTjetqVUbtv-8HE5iOMmoWw">
            <a:extLst>
              <a:ext uri="{FF2B5EF4-FFF2-40B4-BE49-F238E27FC236}">
                <a16:creationId xmlns:a16="http://schemas.microsoft.com/office/drawing/2014/main" id="{2C886F34-8CF7-47F2-8FA5-05E17C91CD5F}"/>
              </a:ext>
            </a:extLst>
          </p:cNvPr>
          <p:cNvPicPr preferRelativeResize="0">
            <a:picLocks noChangeAspect="1" noChangeArrowheads="1"/>
          </p:cNvPicPr>
          <p:nvPr/>
        </p:nvPicPr>
        <p:blipFill>
          <a:blip r:embed="rId3"/>
          <a:srcRect/>
          <a:stretch>
            <a:fillRect/>
          </a:stretch>
        </p:blipFill>
        <p:spPr bwMode="auto">
          <a:xfrm>
            <a:off x="5650172" y="867077"/>
            <a:ext cx="5879337" cy="5674120"/>
          </a:xfrm>
          <a:prstGeom prst="rect">
            <a:avLst/>
          </a:prstGeom>
          <a:noFill/>
          <a:ln w="9525">
            <a:noFill/>
            <a:miter lim="800000"/>
            <a:headEnd/>
            <a:tailEnd/>
          </a:ln>
        </p:spPr>
      </p:pic>
      <p:sp>
        <p:nvSpPr>
          <p:cNvPr id="3" name="Rectangle 2">
            <a:extLst>
              <a:ext uri="{FF2B5EF4-FFF2-40B4-BE49-F238E27FC236}">
                <a16:creationId xmlns:a16="http://schemas.microsoft.com/office/drawing/2014/main" id="{4BA4C6F0-0BF5-42E2-ABDE-8883A91379E2}"/>
              </a:ext>
            </a:extLst>
          </p:cNvPr>
          <p:cNvSpPr/>
          <p:nvPr/>
        </p:nvSpPr>
        <p:spPr>
          <a:xfrm>
            <a:off x="277505" y="2270112"/>
            <a:ext cx="4417325" cy="1938992"/>
          </a:xfrm>
          <a:prstGeom prst="rect">
            <a:avLst/>
          </a:prstGeom>
        </p:spPr>
        <p:txBody>
          <a:bodyPr wrap="square">
            <a:spAutoFit/>
          </a:bodyPr>
          <a:lstStyle/>
          <a:p>
            <a:pPr lvl="0">
              <a:buClr>
                <a:srgbClr val="FFFFFF"/>
              </a:buClr>
              <a:buSzPts val="1900"/>
            </a:pPr>
            <a:r>
              <a:rPr lang="en-US" sz="6000" b="1" i="1" kern="0" dirty="0">
                <a:solidFill>
                  <a:schemeClr val="tx1"/>
                </a:solidFill>
                <a:latin typeface="Calibri" pitchFamily="34" charset="0"/>
                <a:sym typeface="Calibri" pitchFamily="34" charset="0"/>
              </a:rPr>
              <a:t>“Good Night, Sleep Tight!”</a:t>
            </a:r>
          </a:p>
        </p:txBody>
      </p:sp>
    </p:spTree>
    <p:extLst>
      <p:ext uri="{BB962C8B-B14F-4D97-AF65-F5344CB8AC3E}">
        <p14:creationId xmlns:p14="http://schemas.microsoft.com/office/powerpoint/2010/main" val="385280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11" name="Shape 187">
            <a:extLst>
              <a:ext uri="{FF2B5EF4-FFF2-40B4-BE49-F238E27FC236}">
                <a16:creationId xmlns:a16="http://schemas.microsoft.com/office/drawing/2014/main" id="{0BDDF74E-2326-44E8-9BA4-982B3F84ACE5}"/>
              </a:ext>
            </a:extLst>
          </p:cNvPr>
          <p:cNvSpPr>
            <a:spLocks/>
          </p:cNvSpPr>
          <p:nvPr/>
        </p:nvSpPr>
        <p:spPr bwMode="auto">
          <a:xfrm>
            <a:off x="96" y="5662669"/>
            <a:ext cx="7346950" cy="962819"/>
          </a:xfrm>
          <a:custGeom>
            <a:avLst/>
            <a:gdLst>
              <a:gd name="T0" fmla="*/ 0 w 7346605"/>
              <a:gd name="T1" fmla="*/ 0 h 1511306"/>
              <a:gd name="T2" fmla="*/ 7346605 w 7346605"/>
              <a:gd name="T3" fmla="*/ 1511306 h 1511306"/>
            </a:gdLst>
            <a:ahLst/>
            <a:cxnLst>
              <a:cxn ang="0">
                <a:pos x="0" y="0"/>
              </a:cxn>
              <a:cxn ang="0">
                <a:pos x="239486" y="0"/>
              </a:cxn>
              <a:cxn ang="0">
                <a:pos x="1209568" y="0"/>
              </a:cxn>
              <a:cxn ang="0">
                <a:pos x="2405743" y="0"/>
              </a:cxn>
              <a:cxn ang="0">
                <a:pos x="2405743" y="2544"/>
              </a:cxn>
              <a:cxn ang="0">
                <a:pos x="2801131" y="2544"/>
              </a:cxn>
              <a:cxn ang="0">
                <a:pos x="2801131" y="0"/>
              </a:cxn>
              <a:cxn ang="0">
                <a:pos x="7346605" y="0"/>
              </a:cxn>
              <a:cxn ang="0">
                <a:pos x="6648988" y="1511301"/>
              </a:cxn>
              <a:cxn ang="0">
                <a:pos x="2801132" y="1511301"/>
              </a:cxn>
              <a:cxn ang="0">
                <a:pos x="2801132" y="1511304"/>
              </a:cxn>
              <a:cxn ang="0">
                <a:pos x="2405743" y="1511304"/>
              </a:cxn>
              <a:cxn ang="0">
                <a:pos x="2405743" y="1511306"/>
              </a:cxn>
              <a:cxn ang="0">
                <a:pos x="1333411" y="1511306"/>
              </a:cxn>
              <a:cxn ang="0">
                <a:pos x="1219208" y="1511306"/>
              </a:cxn>
              <a:cxn ang="0">
                <a:pos x="1209568" y="1511306"/>
              </a:cxn>
              <a:cxn ang="0">
                <a:pos x="239486" y="1511306"/>
              </a:cxn>
              <a:cxn ang="0">
                <a:pos x="0" y="1511306"/>
              </a:cxn>
            </a:cxnLst>
            <a:rect l="T0" t="T1" r="T2" b="T3"/>
            <a:pathLst>
              <a:path w="7346605" h="1511306" extrusionOk="0">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sp>
        <p:nvSpPr>
          <p:cNvPr id="12" name="Shape 189">
            <a:extLst>
              <a:ext uri="{FF2B5EF4-FFF2-40B4-BE49-F238E27FC236}">
                <a16:creationId xmlns:a16="http://schemas.microsoft.com/office/drawing/2014/main" id="{23433D4C-939A-48BC-9E3A-4972CB6C105F}"/>
              </a:ext>
            </a:extLst>
          </p:cNvPr>
          <p:cNvSpPr txBox="1">
            <a:spLocks/>
          </p:cNvSpPr>
          <p:nvPr/>
        </p:nvSpPr>
        <p:spPr bwMode="auto">
          <a:xfrm>
            <a:off x="732550" y="5730276"/>
            <a:ext cx="4112406" cy="827603"/>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90000"/>
              </a:lnSpc>
              <a:spcBef>
                <a:spcPct val="0"/>
              </a:spcBef>
              <a:spcAft>
                <a:spcPct val="0"/>
              </a:spcAft>
              <a:buClr>
                <a:srgbClr val="303030"/>
              </a:buClr>
              <a:buSzPts val="4000"/>
              <a:buFont typeface="Calibri" pitchFamily="34" charset="0"/>
              <a:buNone/>
              <a:tabLst/>
              <a:defRPr/>
            </a:pPr>
            <a:r>
              <a:rPr kumimoji="0" lang="en-US" sz="4000" b="0" i="0" u="none" strike="noStrike" kern="0" cap="none" spc="0" normalizeH="0" baseline="0" noProof="0" dirty="0">
                <a:ln>
                  <a:noFill/>
                </a:ln>
                <a:solidFill>
                  <a:srgbClr val="303030"/>
                </a:solidFill>
                <a:effectLst/>
                <a:uLnTx/>
                <a:uFillTx/>
                <a:latin typeface="Calibri" pitchFamily="34" charset="0"/>
                <a:cs typeface="Arial" charset="0"/>
                <a:sym typeface="Calibri" pitchFamily="34" charset="0"/>
              </a:rPr>
              <a:t>Did you know?</a:t>
            </a:r>
            <a:endParaRPr kumimoji="0" lang="en-US" sz="4400" b="0" i="0" u="none" strike="noStrike" kern="0" cap="none" spc="0" normalizeH="0" baseline="0" noProof="0" dirty="0">
              <a:ln>
                <a:noFill/>
              </a:ln>
              <a:solidFill>
                <a:srgbClr val="000000"/>
              </a:solidFill>
              <a:effectLst/>
              <a:uLnTx/>
              <a:uFillTx/>
              <a:latin typeface="Calibri" pitchFamily="34" charset="0"/>
              <a:cs typeface="Arial" charset="0"/>
              <a:sym typeface="Calibri" pitchFamily="34" charset="0"/>
            </a:endParaRPr>
          </a:p>
        </p:txBody>
      </p:sp>
      <p:sp>
        <p:nvSpPr>
          <p:cNvPr id="13" name="Shape 186">
            <a:extLst>
              <a:ext uri="{FF2B5EF4-FFF2-40B4-BE49-F238E27FC236}">
                <a16:creationId xmlns:a16="http://schemas.microsoft.com/office/drawing/2014/main" id="{6B35845C-F8F4-47CE-BE95-6A0A2D8AD17A}"/>
              </a:ext>
            </a:extLst>
          </p:cNvPr>
          <p:cNvSpPr>
            <a:spLocks/>
          </p:cNvSpPr>
          <p:nvPr/>
        </p:nvSpPr>
        <p:spPr bwMode="auto">
          <a:xfrm>
            <a:off x="6832504" y="5662669"/>
            <a:ext cx="5359400" cy="962819"/>
          </a:xfrm>
          <a:custGeom>
            <a:avLst/>
            <a:gdLst>
              <a:gd name="T0" fmla="*/ 0 w 5360045"/>
              <a:gd name="T1" fmla="*/ 0 h 1511304"/>
              <a:gd name="T2" fmla="*/ 5360045 w 5360045"/>
              <a:gd name="T3" fmla="*/ 1511304 h 1511304"/>
            </a:gdLst>
            <a:ahLst/>
            <a:cxnLst>
              <a:cxn ang="0">
                <a:pos x="4545473" y="0"/>
              </a:cxn>
              <a:cxn ang="0">
                <a:pos x="5360045" y="0"/>
              </a:cxn>
              <a:cxn ang="0">
                <a:pos x="5360045" y="1046730"/>
              </a:cxn>
              <a:cxn ang="0">
                <a:pos x="5360045" y="1508760"/>
              </a:cxn>
              <a:cxn ang="0">
                <a:pos x="5360045" y="1511304"/>
              </a:cxn>
              <a:cxn ang="0">
                <a:pos x="4545474" y="1511304"/>
              </a:cxn>
              <a:cxn ang="0">
                <a:pos x="2525897" y="1511304"/>
              </a:cxn>
              <a:cxn ang="0">
                <a:pos x="0" y="1511304"/>
              </a:cxn>
              <a:cxn ang="0">
                <a:pos x="697617" y="3"/>
              </a:cxn>
              <a:cxn ang="0">
                <a:pos x="4545473" y="3"/>
              </a:cxn>
            </a:cxnLst>
            <a:rect l="T0" t="T1" r="T2" b="T3"/>
            <a:pathLst>
              <a:path w="5360045" h="1511304" extrusionOk="0">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312"/>
            </a:srgbClr>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pic>
        <p:nvPicPr>
          <p:cNvPr id="9" name="Shape 336">
            <a:extLst>
              <a:ext uri="{FF2B5EF4-FFF2-40B4-BE49-F238E27FC236}">
                <a16:creationId xmlns:a16="http://schemas.microsoft.com/office/drawing/2014/main" id="{19BAC480-6D3A-4D3B-B66E-DE047ECAF5EC}"/>
              </a:ext>
            </a:extLst>
          </p:cNvPr>
          <p:cNvPicPr preferRelativeResize="0">
            <a:picLocks noChangeAspect="1" noChangeArrowheads="1"/>
          </p:cNvPicPr>
          <p:nvPr/>
        </p:nvPicPr>
        <p:blipFill>
          <a:blip r:embed="rId3"/>
          <a:srcRect/>
          <a:stretch>
            <a:fillRect/>
          </a:stretch>
        </p:blipFill>
        <p:spPr bwMode="auto">
          <a:xfrm>
            <a:off x="703358" y="1244330"/>
            <a:ext cx="5940425" cy="3609975"/>
          </a:xfrm>
          <a:prstGeom prst="rect">
            <a:avLst/>
          </a:prstGeom>
          <a:noFill/>
          <a:ln w="9525">
            <a:noFill/>
            <a:miter lim="800000"/>
            <a:headEnd/>
            <a:tailEnd/>
          </a:ln>
        </p:spPr>
      </p:pic>
      <p:sp>
        <p:nvSpPr>
          <p:cNvPr id="10" name="Shape 338">
            <a:extLst>
              <a:ext uri="{FF2B5EF4-FFF2-40B4-BE49-F238E27FC236}">
                <a16:creationId xmlns:a16="http://schemas.microsoft.com/office/drawing/2014/main" id="{BAF96681-4847-46CA-B46C-D647D56D46E8}"/>
              </a:ext>
            </a:extLst>
          </p:cNvPr>
          <p:cNvSpPr txBox="1">
            <a:spLocks/>
          </p:cNvSpPr>
          <p:nvPr/>
        </p:nvSpPr>
        <p:spPr bwMode="auto">
          <a:xfrm>
            <a:off x="7480204" y="1038748"/>
            <a:ext cx="4008438" cy="4021138"/>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90000"/>
              </a:lnSpc>
              <a:buSzPts val="3600"/>
            </a:pPr>
            <a:r>
              <a:rPr lang="en-US" sz="3600" kern="0">
                <a:latin typeface="Calibri" pitchFamily="34" charset="0"/>
                <a:cs typeface="Arial" charset="0"/>
                <a:sym typeface="Calibri" pitchFamily="34" charset="0"/>
              </a:rPr>
              <a:t>Some medications may interfere with sleep. </a:t>
            </a:r>
            <a:endParaRPr lang="en-US" sz="2800" kern="0">
              <a:latin typeface="Calibri" pitchFamily="34" charset="0"/>
              <a:cs typeface="Arial" charset="0"/>
              <a:sym typeface="Calibri" pitchFamily="34" charset="0"/>
            </a:endParaRPr>
          </a:p>
          <a:p>
            <a:pPr algn="ctr" eaLnBrk="1" hangingPunct="1">
              <a:lnSpc>
                <a:spcPct val="90000"/>
              </a:lnSpc>
              <a:spcBef>
                <a:spcPts val="1000"/>
              </a:spcBef>
              <a:buSzPts val="1400"/>
            </a:pPr>
            <a:endParaRPr lang="en-US" i="1" kern="0">
              <a:latin typeface="Calibri" pitchFamily="34" charset="0"/>
              <a:cs typeface="Arial" charset="0"/>
              <a:sym typeface="Calibri" pitchFamily="34" charset="0"/>
            </a:endParaRPr>
          </a:p>
          <a:p>
            <a:pPr algn="ctr" eaLnBrk="1" hangingPunct="1">
              <a:lnSpc>
                <a:spcPct val="90000"/>
              </a:lnSpc>
              <a:spcBef>
                <a:spcPts val="1000"/>
              </a:spcBef>
              <a:buSzPts val="2000"/>
            </a:pPr>
            <a:r>
              <a:rPr lang="en-US" sz="2000" i="1" kern="0">
                <a:latin typeface="Calibri" pitchFamily="34" charset="0"/>
                <a:cs typeface="Arial" charset="0"/>
                <a:sym typeface="Calibri" pitchFamily="34" charset="0"/>
              </a:rPr>
              <a:t>(Check with your doctor.)</a:t>
            </a:r>
            <a:r>
              <a:rPr lang="en-US" sz="2000" kern="0">
                <a:latin typeface="Calibri" pitchFamily="34" charset="0"/>
                <a:cs typeface="Arial" charset="0"/>
                <a:sym typeface="Calibri" pitchFamily="34" charset="0"/>
              </a:rPr>
              <a:t> </a:t>
            </a:r>
            <a:endParaRPr lang="en-US" sz="2800" kern="0">
              <a:latin typeface="Calibri" pitchFamily="34" charset="0"/>
              <a:cs typeface="Arial" charset="0"/>
              <a:sym typeface="Calibri" pitchFamily="34" charset="0"/>
            </a:endParaRPr>
          </a:p>
          <a:p>
            <a:pPr eaLnBrk="1" hangingPunct="1">
              <a:lnSpc>
                <a:spcPct val="90000"/>
              </a:lnSpc>
              <a:spcBef>
                <a:spcPts val="1000"/>
              </a:spcBef>
              <a:buSzPts val="2000"/>
            </a:pPr>
            <a:endParaRPr lang="en-US" sz="2000" kern="0">
              <a:latin typeface="Calibri" pitchFamily="34" charset="0"/>
              <a:cs typeface="Arial" charset="0"/>
              <a:sym typeface="Calibri" pitchFamily="34" charset="0"/>
            </a:endParaRPr>
          </a:p>
          <a:p>
            <a:pPr eaLnBrk="1" hangingPunct="1">
              <a:lnSpc>
                <a:spcPct val="90000"/>
              </a:lnSpc>
              <a:spcBef>
                <a:spcPts val="1000"/>
              </a:spcBef>
              <a:buSzPts val="2000"/>
            </a:pPr>
            <a:br>
              <a:rPr lang="en-US" sz="2000" kern="0">
                <a:latin typeface="Calibri" pitchFamily="34" charset="0"/>
                <a:cs typeface="Arial" charset="0"/>
                <a:sym typeface="Calibri" pitchFamily="34" charset="0"/>
              </a:rPr>
            </a:br>
            <a:endParaRPr lang="en-US" sz="20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0F630707-5680-41B3-A206-02C65472D2FD}"/>
              </a:ext>
            </a:extLst>
          </p:cNvPr>
          <p:cNvSpPr>
            <a:spLocks noGrp="1"/>
          </p:cNvSpPr>
          <p:nvPr>
            <p:ph type="sldNum" sz="quarter" idx="12"/>
          </p:nvPr>
        </p:nvSpPr>
        <p:spPr/>
        <p:txBody>
          <a:bodyPr/>
          <a:lstStyle/>
          <a:p>
            <a:fld id="{AA5B202D-022C-AC48-B1BD-AA5711EFB125}" type="slidenum">
              <a:rPr lang="en-US" smtClean="0"/>
              <a:t>20</a:t>
            </a:fld>
            <a:endParaRPr lang="en-US"/>
          </a:p>
        </p:txBody>
      </p:sp>
    </p:spTree>
    <p:extLst>
      <p:ext uri="{BB962C8B-B14F-4D97-AF65-F5344CB8AC3E}">
        <p14:creationId xmlns:p14="http://schemas.microsoft.com/office/powerpoint/2010/main" val="314163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10" name="Shape 351">
            <a:extLst>
              <a:ext uri="{FF2B5EF4-FFF2-40B4-BE49-F238E27FC236}">
                <a16:creationId xmlns:a16="http://schemas.microsoft.com/office/drawing/2014/main" id="{E4ACAFE3-F7D8-4541-B122-2ECB8E19099A}"/>
              </a:ext>
            </a:extLst>
          </p:cNvPr>
          <p:cNvSpPr txBox="1">
            <a:spLocks/>
          </p:cNvSpPr>
          <p:nvPr/>
        </p:nvSpPr>
        <p:spPr bwMode="auto">
          <a:xfrm>
            <a:off x="6787631" y="2598138"/>
            <a:ext cx="4667250" cy="3181350"/>
          </a:xfrm>
          <a:prstGeom prst="rect">
            <a:avLst/>
          </a:prstGeom>
          <a:noFill/>
          <a:ln w="9525">
            <a:noFill/>
            <a:miter lim="800000"/>
            <a:headEnd/>
            <a:tailEnd/>
          </a:ln>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Groups that are at particular risk for sleep deprivation</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Night shift workers</a:t>
            </a: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Physicians </a:t>
            </a: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Truck drivers </a:t>
            </a: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Parents</a:t>
            </a: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Teenagers</a:t>
            </a:r>
            <a:endPar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 name="Shape 350">
            <a:extLst>
              <a:ext uri="{FF2B5EF4-FFF2-40B4-BE49-F238E27FC236}">
                <a16:creationId xmlns:a16="http://schemas.microsoft.com/office/drawing/2014/main" id="{57065205-B6FA-4E9E-88C8-8870A636D4E0}"/>
              </a:ext>
            </a:extLst>
          </p:cNvPr>
          <p:cNvSpPr txBox="1">
            <a:spLocks/>
          </p:cNvSpPr>
          <p:nvPr/>
        </p:nvSpPr>
        <p:spPr bwMode="auto">
          <a:xfrm>
            <a:off x="6787631" y="958165"/>
            <a:ext cx="4667250" cy="1325563"/>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lnSpc>
                <a:spcPct val="90000"/>
              </a:lnSpc>
              <a:buSzPts val="4400"/>
              <a:buFont typeface="Calibri" pitchFamily="34" charset="0"/>
              <a:buNone/>
            </a:pPr>
            <a:r>
              <a:rPr lang="en-US" sz="4400" kern="0" dirty="0">
                <a:latin typeface="Calibri" pitchFamily="34" charset="0"/>
                <a:cs typeface="Arial" charset="0"/>
                <a:sym typeface="Calibri" pitchFamily="34" charset="0"/>
              </a:rPr>
              <a:t>Who is at risk?</a:t>
            </a:r>
            <a:endParaRPr lang="en-US" sz="4400" kern="0" dirty="0">
              <a:solidFill>
                <a:srgbClr val="FFFFFF"/>
              </a:solidFill>
              <a:latin typeface="Calibri" pitchFamily="34" charset="0"/>
              <a:cs typeface="Arial" charset="0"/>
              <a:sym typeface="Calibri" pitchFamily="34" charset="0"/>
            </a:endParaRPr>
          </a:p>
        </p:txBody>
      </p:sp>
      <p:pic>
        <p:nvPicPr>
          <p:cNvPr id="12" name="Shape 353" descr="th (8)">
            <a:extLst>
              <a:ext uri="{FF2B5EF4-FFF2-40B4-BE49-F238E27FC236}">
                <a16:creationId xmlns:a16="http://schemas.microsoft.com/office/drawing/2014/main" id="{D26BC25B-36DE-4C5F-9DA6-D654101B4C9A}"/>
              </a:ext>
            </a:extLst>
          </p:cNvPr>
          <p:cNvPicPr preferRelativeResize="0">
            <a:picLocks noChangeAspect="1" noChangeArrowheads="1"/>
          </p:cNvPicPr>
          <p:nvPr/>
        </p:nvPicPr>
        <p:blipFill>
          <a:blip r:embed="rId3"/>
          <a:srcRect/>
          <a:stretch>
            <a:fillRect/>
          </a:stretch>
        </p:blipFill>
        <p:spPr bwMode="auto">
          <a:xfrm>
            <a:off x="1015620" y="770627"/>
            <a:ext cx="2655627" cy="1785221"/>
          </a:xfrm>
          <a:prstGeom prst="rect">
            <a:avLst/>
          </a:prstGeom>
          <a:noFill/>
          <a:ln w="9525">
            <a:noFill/>
            <a:miter lim="800000"/>
            <a:headEnd/>
            <a:tailEnd/>
          </a:ln>
        </p:spPr>
      </p:pic>
      <p:pic>
        <p:nvPicPr>
          <p:cNvPr id="13" name="Shape 354" descr="physician-assistant">
            <a:extLst>
              <a:ext uri="{FF2B5EF4-FFF2-40B4-BE49-F238E27FC236}">
                <a16:creationId xmlns:a16="http://schemas.microsoft.com/office/drawing/2014/main" id="{F3B85604-E904-455D-8195-6F7DAEE4C1B7}"/>
              </a:ext>
            </a:extLst>
          </p:cNvPr>
          <p:cNvPicPr preferRelativeResize="0">
            <a:picLocks noChangeAspect="1" noChangeArrowheads="1"/>
          </p:cNvPicPr>
          <p:nvPr/>
        </p:nvPicPr>
        <p:blipFill>
          <a:blip r:embed="rId4"/>
          <a:srcRect/>
          <a:stretch>
            <a:fillRect/>
          </a:stretch>
        </p:blipFill>
        <p:spPr bwMode="auto">
          <a:xfrm>
            <a:off x="2185346" y="2641308"/>
            <a:ext cx="2971801" cy="1978181"/>
          </a:xfrm>
          <a:prstGeom prst="rect">
            <a:avLst/>
          </a:prstGeom>
          <a:noFill/>
          <a:ln w="9525">
            <a:noFill/>
            <a:miter lim="800000"/>
            <a:headEnd/>
            <a:tailEnd/>
          </a:ln>
        </p:spPr>
      </p:pic>
      <p:pic>
        <p:nvPicPr>
          <p:cNvPr id="14" name="Shape 352" descr="download (2)">
            <a:extLst>
              <a:ext uri="{FF2B5EF4-FFF2-40B4-BE49-F238E27FC236}">
                <a16:creationId xmlns:a16="http://schemas.microsoft.com/office/drawing/2014/main" id="{118EEC09-B140-4FD7-880C-06AE32E3BAD2}"/>
              </a:ext>
            </a:extLst>
          </p:cNvPr>
          <p:cNvPicPr preferRelativeResize="0">
            <a:picLocks noChangeAspect="1" noChangeArrowheads="1"/>
          </p:cNvPicPr>
          <p:nvPr/>
        </p:nvPicPr>
        <p:blipFill>
          <a:blip r:embed="rId5"/>
          <a:srcRect/>
          <a:stretch>
            <a:fillRect/>
          </a:stretch>
        </p:blipFill>
        <p:spPr bwMode="auto">
          <a:xfrm>
            <a:off x="1015620" y="4704949"/>
            <a:ext cx="3429002" cy="171450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91FE132-83D2-40C0-8D2F-A38F777A88C2}"/>
              </a:ext>
            </a:extLst>
          </p:cNvPr>
          <p:cNvSpPr>
            <a:spLocks noGrp="1"/>
          </p:cNvSpPr>
          <p:nvPr>
            <p:ph type="sldNum" sz="quarter" idx="12"/>
          </p:nvPr>
        </p:nvSpPr>
        <p:spPr/>
        <p:txBody>
          <a:bodyPr/>
          <a:lstStyle/>
          <a:p>
            <a:fld id="{AA5B202D-022C-AC48-B1BD-AA5711EFB125}" type="slidenum">
              <a:rPr lang="en-US" smtClean="0"/>
              <a:t>21</a:t>
            </a:fld>
            <a:endParaRPr lang="en-US"/>
          </a:p>
        </p:txBody>
      </p:sp>
    </p:spTree>
    <p:extLst>
      <p:ext uri="{BB962C8B-B14F-4D97-AF65-F5344CB8AC3E}">
        <p14:creationId xmlns:p14="http://schemas.microsoft.com/office/powerpoint/2010/main" val="32857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8" name="Shape 361">
            <a:extLst>
              <a:ext uri="{FF2B5EF4-FFF2-40B4-BE49-F238E27FC236}">
                <a16:creationId xmlns:a16="http://schemas.microsoft.com/office/drawing/2014/main" id="{D56FB656-04A9-47CB-801F-A5E6777F38C8}"/>
              </a:ext>
            </a:extLst>
          </p:cNvPr>
          <p:cNvSpPr txBox="1">
            <a:spLocks/>
          </p:cNvSpPr>
          <p:nvPr/>
        </p:nvSpPr>
        <p:spPr bwMode="auto">
          <a:xfrm>
            <a:off x="469710" y="798480"/>
            <a:ext cx="10515600" cy="1076539"/>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lnSpc>
                <a:spcPct val="90000"/>
              </a:lnSpc>
              <a:buSzPts val="4400"/>
              <a:buFont typeface="Calibri" pitchFamily="34" charset="0"/>
              <a:buNone/>
            </a:pPr>
            <a:r>
              <a:rPr lang="en-US" sz="4400" kern="0">
                <a:latin typeface="Calibri" pitchFamily="34" charset="0"/>
                <a:cs typeface="Arial" charset="0"/>
                <a:sym typeface="Calibri" pitchFamily="34" charset="0"/>
              </a:rPr>
              <a:t>Tips for Better Sleep</a:t>
            </a:r>
            <a:endParaRPr lang="en-US" sz="4400" kern="0" dirty="0">
              <a:latin typeface="Calibri" pitchFamily="34" charset="0"/>
              <a:cs typeface="Arial" charset="0"/>
              <a:sym typeface="Calibri" pitchFamily="34" charset="0"/>
            </a:endParaRPr>
          </a:p>
        </p:txBody>
      </p:sp>
      <p:pic>
        <p:nvPicPr>
          <p:cNvPr id="9" name="Shape 360" descr="th (3)">
            <a:extLst>
              <a:ext uri="{FF2B5EF4-FFF2-40B4-BE49-F238E27FC236}">
                <a16:creationId xmlns:a16="http://schemas.microsoft.com/office/drawing/2014/main" id="{99BD6672-9063-404E-B083-D0F924A93206}"/>
              </a:ext>
            </a:extLst>
          </p:cNvPr>
          <p:cNvPicPr preferRelativeResize="0">
            <a:picLocks noChangeAspect="1" noChangeArrowheads="1"/>
          </p:cNvPicPr>
          <p:nvPr/>
        </p:nvPicPr>
        <p:blipFill>
          <a:blip r:embed="rId3"/>
          <a:srcRect r="3711" b="-2"/>
          <a:stretch>
            <a:fillRect/>
          </a:stretch>
        </p:blipFill>
        <p:spPr bwMode="auto">
          <a:xfrm>
            <a:off x="469710" y="1875019"/>
            <a:ext cx="6232525" cy="4271963"/>
          </a:xfrm>
          <a:prstGeom prst="rect">
            <a:avLst/>
          </a:prstGeom>
          <a:noFill/>
          <a:ln w="9525">
            <a:noFill/>
            <a:miter lim="800000"/>
            <a:headEnd/>
            <a:tailEnd/>
          </a:ln>
        </p:spPr>
      </p:pic>
      <p:sp>
        <p:nvSpPr>
          <p:cNvPr id="15" name="Shape 362">
            <a:extLst>
              <a:ext uri="{FF2B5EF4-FFF2-40B4-BE49-F238E27FC236}">
                <a16:creationId xmlns:a16="http://schemas.microsoft.com/office/drawing/2014/main" id="{B9E0340C-3EEB-48EA-B5ED-3D6A8AEA6B29}"/>
              </a:ext>
            </a:extLst>
          </p:cNvPr>
          <p:cNvSpPr txBox="1">
            <a:spLocks/>
          </p:cNvSpPr>
          <p:nvPr/>
        </p:nvSpPr>
        <p:spPr bwMode="auto">
          <a:xfrm>
            <a:off x="7553325" y="1825625"/>
            <a:ext cx="3990975" cy="435133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eaLnBrk="1" hangingPunct="1">
              <a:lnSpc>
                <a:spcPct val="90000"/>
              </a:lnSpc>
              <a:buSzPts val="2400"/>
              <a:buFont typeface="Arial" charset="0"/>
              <a:buChar char="•"/>
            </a:pPr>
            <a:r>
              <a:rPr lang="en-US" sz="2400" kern="0">
                <a:latin typeface="Calibri" pitchFamily="34" charset="0"/>
                <a:cs typeface="Arial" charset="0"/>
                <a:sym typeface="Calibri" pitchFamily="34" charset="0"/>
              </a:rPr>
              <a:t>Stick to a similar sleep / wake schedule each day</a:t>
            </a:r>
            <a:endParaRPr lang="en-US" sz="2800" kern="0">
              <a:latin typeface="Calibri" pitchFamily="34" charset="0"/>
              <a:cs typeface="Arial" charset="0"/>
              <a:sym typeface="Calibri" pitchFamily="34" charset="0"/>
            </a:endParaRPr>
          </a:p>
          <a:p>
            <a:pPr marL="228600" indent="-228600" eaLnBrk="1" hangingPunct="1">
              <a:lnSpc>
                <a:spcPct val="90000"/>
              </a:lnSpc>
              <a:spcBef>
                <a:spcPts val="1000"/>
              </a:spcBef>
              <a:buSzPts val="2400"/>
              <a:buFont typeface="Arial" charset="0"/>
              <a:buChar char="•"/>
            </a:pPr>
            <a:r>
              <a:rPr lang="en-US" sz="2400" kern="0">
                <a:latin typeface="Calibri" pitchFamily="34" charset="0"/>
                <a:cs typeface="Arial" charset="0"/>
                <a:sym typeface="Calibri" pitchFamily="34" charset="0"/>
              </a:rPr>
              <a:t>Avoid heavy meals near bedtime </a:t>
            </a:r>
            <a:endParaRPr lang="en-US" sz="2800" kern="0">
              <a:latin typeface="Calibri" pitchFamily="34" charset="0"/>
              <a:cs typeface="Arial" charset="0"/>
              <a:sym typeface="Calibri" pitchFamily="34" charset="0"/>
            </a:endParaRPr>
          </a:p>
          <a:p>
            <a:pPr marL="228600" indent="-228600" eaLnBrk="1" hangingPunct="1">
              <a:lnSpc>
                <a:spcPct val="90000"/>
              </a:lnSpc>
              <a:spcBef>
                <a:spcPts val="1000"/>
              </a:spcBef>
              <a:buSzPts val="2400"/>
              <a:buFont typeface="Arial" charset="0"/>
              <a:buChar char="•"/>
            </a:pPr>
            <a:r>
              <a:rPr lang="en-US" sz="2400" kern="0">
                <a:latin typeface="Calibri" pitchFamily="34" charset="0"/>
                <a:cs typeface="Arial" charset="0"/>
                <a:sym typeface="Calibri" pitchFamily="34" charset="0"/>
              </a:rPr>
              <a:t>Avoid caffeine near bedtime</a:t>
            </a:r>
            <a:endParaRPr lang="en-US" sz="2800" kern="0">
              <a:latin typeface="Calibri" pitchFamily="34" charset="0"/>
              <a:cs typeface="Arial" charset="0"/>
              <a:sym typeface="Calibri" pitchFamily="34" charset="0"/>
            </a:endParaRPr>
          </a:p>
          <a:p>
            <a:pPr marL="228600" indent="-228600" eaLnBrk="1" hangingPunct="1">
              <a:lnSpc>
                <a:spcPct val="90000"/>
              </a:lnSpc>
              <a:spcBef>
                <a:spcPts val="1000"/>
              </a:spcBef>
              <a:buSzPts val="2400"/>
              <a:buFont typeface="Arial" charset="0"/>
              <a:buChar char="•"/>
            </a:pPr>
            <a:r>
              <a:rPr lang="en-US" sz="2400" kern="0">
                <a:latin typeface="Calibri" pitchFamily="34" charset="0"/>
                <a:cs typeface="Arial" charset="0"/>
                <a:sym typeface="Calibri" pitchFamily="34" charset="0"/>
              </a:rPr>
              <a:t>Limit daytime naps</a:t>
            </a:r>
            <a:endParaRPr lang="en-US" sz="2800" kern="0">
              <a:latin typeface="Calibri" pitchFamily="34" charset="0"/>
              <a:cs typeface="Arial" charset="0"/>
              <a:sym typeface="Calibri" pitchFamily="34" charset="0"/>
            </a:endParaRPr>
          </a:p>
          <a:p>
            <a:pPr marL="228600" indent="-228600" eaLnBrk="1" hangingPunct="1">
              <a:lnSpc>
                <a:spcPct val="90000"/>
              </a:lnSpc>
              <a:spcBef>
                <a:spcPts val="1000"/>
              </a:spcBef>
              <a:buSzPts val="2400"/>
              <a:buFont typeface="Arial" charset="0"/>
              <a:buChar char="•"/>
            </a:pPr>
            <a:r>
              <a:rPr lang="en-US" sz="2400" kern="0">
                <a:latin typeface="Calibri" pitchFamily="34" charset="0"/>
                <a:cs typeface="Arial" charset="0"/>
                <a:sym typeface="Calibri" pitchFamily="34" charset="0"/>
              </a:rPr>
              <a:t>Do not bring electronic devices into the bedroom</a:t>
            </a:r>
            <a:endParaRPr lang="en-US" sz="2800" kern="0">
              <a:latin typeface="Calibri" pitchFamily="34" charset="0"/>
              <a:cs typeface="Arial" charset="0"/>
              <a:sym typeface="Calibri" pitchFamily="34" charset="0"/>
            </a:endParaRPr>
          </a:p>
          <a:p>
            <a:pPr marL="228600" indent="-228600" eaLnBrk="1" hangingPunct="1">
              <a:lnSpc>
                <a:spcPct val="90000"/>
              </a:lnSpc>
              <a:spcBef>
                <a:spcPts val="1000"/>
              </a:spcBef>
              <a:buSzPts val="2400"/>
              <a:buFont typeface="Arial" charset="0"/>
              <a:buChar char="•"/>
            </a:pPr>
            <a:r>
              <a:rPr lang="en-US" sz="2400" kern="0">
                <a:latin typeface="Calibri" pitchFamily="34" charset="0"/>
                <a:cs typeface="Arial" charset="0"/>
                <a:sym typeface="Calibri" pitchFamily="34" charset="0"/>
              </a:rPr>
              <a:t>Include physical activity in your daily routine</a:t>
            </a:r>
            <a:endParaRPr lang="en-US" sz="28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EDB637D1-2361-469E-8CAB-AA76556CEE3A}"/>
              </a:ext>
            </a:extLst>
          </p:cNvPr>
          <p:cNvSpPr>
            <a:spLocks noGrp="1"/>
          </p:cNvSpPr>
          <p:nvPr>
            <p:ph type="sldNum" sz="quarter" idx="12"/>
          </p:nvPr>
        </p:nvSpPr>
        <p:spPr/>
        <p:txBody>
          <a:bodyPr/>
          <a:lstStyle/>
          <a:p>
            <a:fld id="{AA5B202D-022C-AC48-B1BD-AA5711EFB125}" type="slidenum">
              <a:rPr lang="en-US" smtClean="0"/>
              <a:t>22</a:t>
            </a:fld>
            <a:endParaRPr lang="en-US"/>
          </a:p>
        </p:txBody>
      </p:sp>
    </p:spTree>
    <p:extLst>
      <p:ext uri="{BB962C8B-B14F-4D97-AF65-F5344CB8AC3E}">
        <p14:creationId xmlns:p14="http://schemas.microsoft.com/office/powerpoint/2010/main" val="177019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3" name="Shape 369">
            <a:extLst>
              <a:ext uri="{FF2B5EF4-FFF2-40B4-BE49-F238E27FC236}">
                <a16:creationId xmlns:a16="http://schemas.microsoft.com/office/drawing/2014/main" id="{DAA177C0-CBE8-46A3-A1FB-B50357905418}"/>
              </a:ext>
            </a:extLst>
          </p:cNvPr>
          <p:cNvSpPr txBox="1">
            <a:spLocks/>
          </p:cNvSpPr>
          <p:nvPr/>
        </p:nvSpPr>
        <p:spPr bwMode="auto">
          <a:xfrm>
            <a:off x="360528" y="805218"/>
            <a:ext cx="4948451" cy="967357"/>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lnSpc>
                <a:spcPct val="90000"/>
              </a:lnSpc>
              <a:buSzPts val="4400"/>
              <a:buFont typeface="Calibri" pitchFamily="34" charset="0"/>
              <a:buNone/>
            </a:pPr>
            <a:r>
              <a:rPr lang="en-US" sz="4400" kern="0">
                <a:latin typeface="Calibri" pitchFamily="34" charset="0"/>
                <a:cs typeface="Arial" charset="0"/>
                <a:sym typeface="Calibri" pitchFamily="34" charset="0"/>
              </a:rPr>
              <a:t>Tips for Better Sleep</a:t>
            </a:r>
            <a:endParaRPr lang="en-US" sz="4400" kern="0" dirty="0">
              <a:latin typeface="Calibri" pitchFamily="34" charset="0"/>
              <a:cs typeface="Arial" charset="0"/>
              <a:sym typeface="Calibri" pitchFamily="34" charset="0"/>
            </a:endParaRPr>
          </a:p>
        </p:txBody>
      </p:sp>
      <p:sp>
        <p:nvSpPr>
          <p:cNvPr id="4" name="Shape 370">
            <a:extLst>
              <a:ext uri="{FF2B5EF4-FFF2-40B4-BE49-F238E27FC236}">
                <a16:creationId xmlns:a16="http://schemas.microsoft.com/office/drawing/2014/main" id="{6DC00287-A16B-4A65-A7B4-9BC4CC2E4690}"/>
              </a:ext>
            </a:extLst>
          </p:cNvPr>
          <p:cNvSpPr txBox="1">
            <a:spLocks/>
          </p:cNvSpPr>
          <p:nvPr/>
        </p:nvSpPr>
        <p:spPr bwMode="auto">
          <a:xfrm>
            <a:off x="674427" y="1772575"/>
            <a:ext cx="3797300" cy="435133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eaLnBrk="1" hangingPunct="1">
              <a:buSzPts val="2400"/>
              <a:buFont typeface="Arial" charset="0"/>
              <a:buChar char="•"/>
            </a:pPr>
            <a:r>
              <a:rPr lang="en-US" sz="2400" kern="0">
                <a:latin typeface="Calibri" pitchFamily="34" charset="0"/>
                <a:cs typeface="Arial" charset="0"/>
                <a:sym typeface="Calibri" pitchFamily="34" charset="0"/>
              </a:rPr>
              <a:t>Create a restful environment</a:t>
            </a:r>
            <a:endParaRPr lang="en-US" sz="2800" kern="0">
              <a:latin typeface="Calibri" pitchFamily="34" charset="0"/>
              <a:cs typeface="Arial" charset="0"/>
              <a:sym typeface="Calibri" pitchFamily="34" charset="0"/>
            </a:endParaRPr>
          </a:p>
          <a:p>
            <a:pPr marL="685800" lvl="1" indent="-228600" eaLnBrk="1" hangingPunct="1">
              <a:spcBef>
                <a:spcPts val="500"/>
              </a:spcBef>
              <a:buSzPts val="2400"/>
              <a:buFont typeface="Arial" charset="0"/>
              <a:buChar char="•"/>
            </a:pPr>
            <a:r>
              <a:rPr lang="en-US" sz="2400" kern="0">
                <a:latin typeface="Calibri" pitchFamily="34" charset="0"/>
                <a:cs typeface="Arial" charset="0"/>
                <a:sym typeface="Calibri" pitchFamily="34" charset="0"/>
              </a:rPr>
              <a:t>Cooler bedroom temperature at night</a:t>
            </a:r>
          </a:p>
          <a:p>
            <a:pPr marL="685800" lvl="1" indent="-228600" eaLnBrk="1" hangingPunct="1">
              <a:spcBef>
                <a:spcPts val="500"/>
              </a:spcBef>
              <a:buSzPts val="2400"/>
              <a:buFont typeface="Arial" charset="0"/>
              <a:buChar char="•"/>
            </a:pPr>
            <a:r>
              <a:rPr lang="en-US" sz="2400" kern="0">
                <a:latin typeface="Calibri" pitchFamily="34" charset="0"/>
                <a:cs typeface="Arial" charset="0"/>
                <a:sym typeface="Calibri" pitchFamily="34" charset="0"/>
              </a:rPr>
              <a:t>Darkened room</a:t>
            </a:r>
          </a:p>
          <a:p>
            <a:pPr marL="228600" indent="-228600" eaLnBrk="1" hangingPunct="1">
              <a:spcBef>
                <a:spcPts val="1000"/>
              </a:spcBef>
              <a:buSzPts val="2400"/>
              <a:buFont typeface="Arial" charset="0"/>
              <a:buChar char="•"/>
            </a:pPr>
            <a:r>
              <a:rPr lang="en-US" sz="2400" kern="0">
                <a:latin typeface="Calibri" pitchFamily="34" charset="0"/>
                <a:cs typeface="Arial" charset="0"/>
                <a:sym typeface="Calibri" pitchFamily="34" charset="0"/>
              </a:rPr>
              <a:t>Manage worries</a:t>
            </a:r>
            <a:endParaRPr lang="en-US" sz="2800" kern="0">
              <a:latin typeface="Calibri" pitchFamily="34" charset="0"/>
              <a:cs typeface="Arial" charset="0"/>
              <a:sym typeface="Calibri" pitchFamily="34" charset="0"/>
            </a:endParaRPr>
          </a:p>
          <a:p>
            <a:pPr marL="685800" lvl="1" indent="-228600" eaLnBrk="1" hangingPunct="1">
              <a:spcBef>
                <a:spcPts val="500"/>
              </a:spcBef>
              <a:buSzPts val="2400"/>
              <a:buFont typeface="Arial" charset="0"/>
              <a:buChar char="•"/>
            </a:pPr>
            <a:r>
              <a:rPr lang="en-US" sz="2400" kern="0">
                <a:latin typeface="Calibri" pitchFamily="34" charset="0"/>
                <a:cs typeface="Arial" charset="0"/>
                <a:sym typeface="Calibri" pitchFamily="34" charset="0"/>
              </a:rPr>
              <a:t>Keep a notepad &amp; pen next to your bed to jot down your thoughts</a:t>
            </a:r>
          </a:p>
          <a:p>
            <a:pPr marL="228600" indent="-228600" eaLnBrk="1" hangingPunct="1">
              <a:spcBef>
                <a:spcPts val="1000"/>
              </a:spcBef>
              <a:buSzPts val="2400"/>
              <a:buFont typeface="Arial" charset="0"/>
              <a:buChar char="•"/>
            </a:pPr>
            <a:r>
              <a:rPr lang="en-US" sz="2400" kern="0">
                <a:latin typeface="Calibri" pitchFamily="34" charset="0"/>
                <a:cs typeface="Arial" charset="0"/>
                <a:sym typeface="Calibri" pitchFamily="34" charset="0"/>
              </a:rPr>
              <a:t>Meditation</a:t>
            </a:r>
            <a:endParaRPr lang="en-US" sz="2800" kern="0" dirty="0">
              <a:latin typeface="Calibri" pitchFamily="34" charset="0"/>
              <a:cs typeface="Arial" charset="0"/>
              <a:sym typeface="Calibri" pitchFamily="34" charset="0"/>
            </a:endParaRPr>
          </a:p>
        </p:txBody>
      </p:sp>
      <p:pic>
        <p:nvPicPr>
          <p:cNvPr id="5" name="Picture 2" descr="Related image">
            <a:extLst>
              <a:ext uri="{FF2B5EF4-FFF2-40B4-BE49-F238E27FC236}">
                <a16:creationId xmlns:a16="http://schemas.microsoft.com/office/drawing/2014/main" id="{88CF933C-72AA-4991-9F9E-1D9E56F98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06453"/>
            <a:ext cx="5109882" cy="52174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2AD16C8-0048-4776-9F35-2C48DF969ED2}"/>
              </a:ext>
            </a:extLst>
          </p:cNvPr>
          <p:cNvSpPr>
            <a:spLocks noGrp="1"/>
          </p:cNvSpPr>
          <p:nvPr>
            <p:ph type="sldNum" sz="quarter" idx="12"/>
          </p:nvPr>
        </p:nvSpPr>
        <p:spPr/>
        <p:txBody>
          <a:bodyPr/>
          <a:lstStyle/>
          <a:p>
            <a:fld id="{AA5B202D-022C-AC48-B1BD-AA5711EFB125}" type="slidenum">
              <a:rPr lang="en-US" smtClean="0"/>
              <a:t>23</a:t>
            </a:fld>
            <a:endParaRPr lang="en-US"/>
          </a:p>
        </p:txBody>
      </p:sp>
    </p:spTree>
    <p:extLst>
      <p:ext uri="{BB962C8B-B14F-4D97-AF65-F5344CB8AC3E}">
        <p14:creationId xmlns:p14="http://schemas.microsoft.com/office/powerpoint/2010/main" val="218575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3" name="Shape 377">
            <a:extLst>
              <a:ext uri="{FF2B5EF4-FFF2-40B4-BE49-F238E27FC236}">
                <a16:creationId xmlns:a16="http://schemas.microsoft.com/office/drawing/2014/main" id="{0B3F83F6-5C21-4210-B57A-C3B660D4756A}"/>
              </a:ext>
            </a:extLst>
          </p:cNvPr>
          <p:cNvSpPr txBox="1">
            <a:spLocks/>
          </p:cNvSpPr>
          <p:nvPr/>
        </p:nvSpPr>
        <p:spPr bwMode="auto">
          <a:xfrm>
            <a:off x="442414" y="928048"/>
            <a:ext cx="5139519" cy="764275"/>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hangingPunct="1">
              <a:lnSpc>
                <a:spcPct val="90000"/>
              </a:lnSpc>
              <a:buSzPts val="4400"/>
              <a:buFont typeface="Calibri" pitchFamily="34" charset="0"/>
              <a:buNone/>
            </a:pPr>
            <a:r>
              <a:rPr lang="en-US" sz="4400" kern="0">
                <a:latin typeface="Calibri" pitchFamily="34" charset="0"/>
                <a:cs typeface="Arial" charset="0"/>
                <a:sym typeface="Calibri" pitchFamily="34" charset="0"/>
              </a:rPr>
              <a:t>Tips for Better Sleep</a:t>
            </a:r>
            <a:endParaRPr lang="en-US" sz="4400" kern="0" dirty="0">
              <a:latin typeface="Calibri" pitchFamily="34" charset="0"/>
              <a:cs typeface="Arial" charset="0"/>
              <a:sym typeface="Calibri" pitchFamily="34" charset="0"/>
            </a:endParaRPr>
          </a:p>
        </p:txBody>
      </p:sp>
      <p:pic>
        <p:nvPicPr>
          <p:cNvPr id="4" name="Picture 2" descr="Image result for sleep images">
            <a:extLst>
              <a:ext uri="{FF2B5EF4-FFF2-40B4-BE49-F238E27FC236}">
                <a16:creationId xmlns:a16="http://schemas.microsoft.com/office/drawing/2014/main" id="{F3A6C218-7C84-44E1-B415-0BDA2331C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96" y="1734470"/>
            <a:ext cx="4482353" cy="4195482"/>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78">
            <a:extLst>
              <a:ext uri="{FF2B5EF4-FFF2-40B4-BE49-F238E27FC236}">
                <a16:creationId xmlns:a16="http://schemas.microsoft.com/office/drawing/2014/main" id="{4CCEC902-A5FC-4183-A7FF-6446301F2A88}"/>
              </a:ext>
            </a:extLst>
          </p:cNvPr>
          <p:cNvSpPr txBox="1">
            <a:spLocks/>
          </p:cNvSpPr>
          <p:nvPr/>
        </p:nvSpPr>
        <p:spPr bwMode="auto">
          <a:xfrm>
            <a:off x="6451588" y="1578615"/>
            <a:ext cx="5014912" cy="4351337"/>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eaLnBrk="1" hangingPunct="1">
              <a:lnSpc>
                <a:spcPct val="150000"/>
              </a:lnSpc>
              <a:buSzPts val="2400"/>
              <a:buFont typeface="Arial" charset="0"/>
              <a:buChar char="•"/>
            </a:pPr>
            <a:r>
              <a:rPr lang="en-US" sz="2400" kern="0">
                <a:latin typeface="Calibri" pitchFamily="34" charset="0"/>
                <a:cs typeface="Arial" charset="0"/>
                <a:sym typeface="Calibri" pitchFamily="34" charset="0"/>
              </a:rPr>
              <a:t>Minimize the use of prescription sleep aids. </a:t>
            </a:r>
            <a:endParaRPr lang="en-US" sz="2800" kern="0">
              <a:latin typeface="Calibri" pitchFamily="34" charset="0"/>
              <a:cs typeface="Arial" charset="0"/>
              <a:sym typeface="Calibri" pitchFamily="34" charset="0"/>
            </a:endParaRPr>
          </a:p>
          <a:p>
            <a:pPr marL="228600" indent="-228600" eaLnBrk="1" hangingPunct="1">
              <a:lnSpc>
                <a:spcPct val="150000"/>
              </a:lnSpc>
              <a:spcBef>
                <a:spcPts val="1000"/>
              </a:spcBef>
              <a:buSzPts val="2400"/>
              <a:buFont typeface="Arial" charset="0"/>
              <a:buChar char="•"/>
            </a:pPr>
            <a:r>
              <a:rPr lang="en-US" sz="2400" kern="0">
                <a:latin typeface="Calibri" pitchFamily="34" charset="0"/>
                <a:cs typeface="Arial" charset="0"/>
                <a:sym typeface="Calibri" pitchFamily="34" charset="0"/>
              </a:rPr>
              <a:t>Consume a serving of any of the following foods close to your bedtime: kiwi, walnuts, almonds, peanut butter, or tart cherry juice. </a:t>
            </a:r>
            <a:endParaRPr lang="en-US" sz="2800" kern="0">
              <a:latin typeface="Calibri" pitchFamily="34" charset="0"/>
              <a:cs typeface="Arial" charset="0"/>
              <a:sym typeface="Calibri" pitchFamily="34" charset="0"/>
            </a:endParaRPr>
          </a:p>
          <a:p>
            <a:pPr marL="228600" indent="-228600" eaLnBrk="1" hangingPunct="1">
              <a:lnSpc>
                <a:spcPct val="150000"/>
              </a:lnSpc>
              <a:spcBef>
                <a:spcPts val="1000"/>
              </a:spcBef>
              <a:buSzPts val="2400"/>
              <a:buFont typeface="Arial" charset="0"/>
              <a:buChar char="•"/>
            </a:pPr>
            <a:r>
              <a:rPr lang="en-US" sz="2400" kern="0">
                <a:latin typeface="Calibri" pitchFamily="34" charset="0"/>
                <a:cs typeface="Arial" charset="0"/>
                <a:sym typeface="Calibri" pitchFamily="34" charset="0"/>
              </a:rPr>
              <a:t>Cut back on your dietary sodium. </a:t>
            </a:r>
            <a:endParaRPr lang="en-US" sz="2800" kern="0" dirty="0">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72CE98DE-7883-4B98-B5DD-119B7CA4E5AD}"/>
              </a:ext>
            </a:extLst>
          </p:cNvPr>
          <p:cNvSpPr>
            <a:spLocks noGrp="1"/>
          </p:cNvSpPr>
          <p:nvPr>
            <p:ph type="sldNum" sz="quarter" idx="12"/>
          </p:nvPr>
        </p:nvSpPr>
        <p:spPr/>
        <p:txBody>
          <a:bodyPr/>
          <a:lstStyle/>
          <a:p>
            <a:fld id="{AA5B202D-022C-AC48-B1BD-AA5711EFB125}" type="slidenum">
              <a:rPr lang="en-US" smtClean="0"/>
              <a:t>24</a:t>
            </a:fld>
            <a:endParaRPr lang="en-US"/>
          </a:p>
        </p:txBody>
      </p:sp>
    </p:spTree>
    <p:extLst>
      <p:ext uri="{BB962C8B-B14F-4D97-AF65-F5344CB8AC3E}">
        <p14:creationId xmlns:p14="http://schemas.microsoft.com/office/powerpoint/2010/main" val="264962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C0652-19CD-41E7-AD20-9BC95970CCAB}"/>
              </a:ext>
            </a:extLst>
          </p:cNvPr>
          <p:cNvSpPr>
            <a:spLocks noGrp="1"/>
          </p:cNvSpPr>
          <p:nvPr>
            <p:ph sz="quarter" idx="15"/>
          </p:nvPr>
        </p:nvSpPr>
        <p:spPr/>
        <p:txBody>
          <a:bodyPr/>
          <a:lstStyle/>
          <a:p>
            <a:r>
              <a:rPr lang="en-US" dirty="0"/>
              <a:t>Good Night, Sleep Tight</a:t>
            </a:r>
          </a:p>
        </p:txBody>
      </p:sp>
      <p:sp>
        <p:nvSpPr>
          <p:cNvPr id="3" name="Rectangle 2">
            <a:extLst>
              <a:ext uri="{FF2B5EF4-FFF2-40B4-BE49-F238E27FC236}">
                <a16:creationId xmlns:a16="http://schemas.microsoft.com/office/drawing/2014/main" id="{4BA4C6F0-0BF5-42E2-ABDE-8883A91379E2}"/>
              </a:ext>
            </a:extLst>
          </p:cNvPr>
          <p:cNvSpPr/>
          <p:nvPr/>
        </p:nvSpPr>
        <p:spPr>
          <a:xfrm>
            <a:off x="329816" y="2795730"/>
            <a:ext cx="4417325"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FFFFFF"/>
              </a:buClr>
              <a:buSzPts val="1900"/>
              <a:buFontTx/>
              <a:buNone/>
              <a:tabLst/>
              <a:defRPr/>
            </a:pPr>
            <a:r>
              <a:rPr kumimoji="0" lang="en-US" sz="6000" b="1" i="1" u="none" strike="noStrike" kern="0" cap="none" spc="0" normalizeH="0" baseline="0" noProof="0" dirty="0">
                <a:ln>
                  <a:noFill/>
                </a:ln>
                <a:solidFill>
                  <a:prstClr val="black"/>
                </a:solidFill>
                <a:effectLst/>
                <a:uLnTx/>
                <a:uFillTx/>
                <a:latin typeface="Calibri" pitchFamily="34" charset="0"/>
                <a:ea typeface="+mn-ea"/>
                <a:cs typeface="Arial" charset="0"/>
                <a:sym typeface="Calibri" pitchFamily="34" charset="0"/>
              </a:rPr>
              <a:t>“Good Night, Sleep Tight!”</a:t>
            </a:r>
          </a:p>
        </p:txBody>
      </p:sp>
      <p:sp>
        <p:nvSpPr>
          <p:cNvPr id="2" name="TextBox 1">
            <a:extLst>
              <a:ext uri="{FF2B5EF4-FFF2-40B4-BE49-F238E27FC236}">
                <a16:creationId xmlns:a16="http://schemas.microsoft.com/office/drawing/2014/main" id="{DD45F12D-2676-4603-A9DB-12E169AA5616}"/>
              </a:ext>
            </a:extLst>
          </p:cNvPr>
          <p:cNvSpPr txBox="1"/>
          <p:nvPr/>
        </p:nvSpPr>
        <p:spPr>
          <a:xfrm>
            <a:off x="668736" y="1665026"/>
            <a:ext cx="3739487" cy="461665"/>
          </a:xfrm>
          <a:prstGeom prst="rect">
            <a:avLst/>
          </a:prstGeom>
          <a:noFill/>
        </p:spPr>
        <p:txBody>
          <a:bodyPr wrap="square" rtlCol="0">
            <a:spAutoFit/>
          </a:bodyPr>
          <a:lstStyle/>
          <a:p>
            <a:r>
              <a:rPr lang="en-US" sz="2400" dirty="0"/>
              <a:t>Thank you for joining us:</a:t>
            </a:r>
          </a:p>
        </p:txBody>
      </p:sp>
      <p:sp>
        <p:nvSpPr>
          <p:cNvPr id="6" name="Shape 394">
            <a:extLst>
              <a:ext uri="{FF2B5EF4-FFF2-40B4-BE49-F238E27FC236}">
                <a16:creationId xmlns:a16="http://schemas.microsoft.com/office/drawing/2014/main" id="{522C9038-5AA1-48E3-A6E6-0AA142AC6EAD}"/>
              </a:ext>
            </a:extLst>
          </p:cNvPr>
          <p:cNvSpPr txBox="1">
            <a:spLocks noChangeArrowheads="1"/>
          </p:cNvSpPr>
          <p:nvPr/>
        </p:nvSpPr>
        <p:spPr bwMode="auto">
          <a:xfrm>
            <a:off x="5410200" y="784918"/>
            <a:ext cx="6154005" cy="5619801"/>
          </a:xfrm>
          <a:prstGeom prst="rect">
            <a:avLst/>
          </a:prstGeom>
          <a:noFill/>
          <a:ln w="9525">
            <a:noFill/>
            <a:miter lim="800000"/>
            <a:headEnd/>
            <a:tailEnd/>
          </a:ln>
        </p:spPr>
        <p:txBody>
          <a:bodyPr lIns="91425" tIns="45700" rIns="91425" bIns="45700"/>
          <a:lstStyle/>
          <a:p>
            <a:pPr marL="0" marR="0" lvl="0" indent="0" defTabSz="914400" eaLnBrk="1" fontAlgn="auto" latinLnBrk="0" hangingPunct="1">
              <a:lnSpc>
                <a:spcPct val="100000"/>
              </a:lnSpc>
              <a:spcBef>
                <a:spcPts val="0"/>
              </a:spcBef>
              <a:spcAft>
                <a:spcPts val="0"/>
              </a:spcAft>
              <a:buClr>
                <a:srgbClr val="000000"/>
              </a:buClr>
              <a:buSzTx/>
              <a:buFont typeface="Arial" charset="0"/>
              <a:buNone/>
              <a:tabLst/>
              <a:defRPr/>
            </a:pPr>
            <a:r>
              <a:rPr kumimoji="0" lang="en-US" sz="1800" b="0" i="0" u="none" strike="noStrike" kern="0" cap="none" spc="0" normalizeH="0" baseline="0" noProof="0" dirty="0">
                <a:ln>
                  <a:noFill/>
                </a:ln>
                <a:solidFill>
                  <a:sysClr val="windowText" lastClr="000000"/>
                </a:solidFill>
                <a:effectLst/>
                <a:uLnTx/>
                <a:uFillTx/>
              </a:rPr>
              <a:t>Sources</a:t>
            </a: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3"/>
              </a:rPr>
              <a:t>https://www.webmd.com/sleep-disorders/guide/sleep-requirements</a:t>
            </a: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Tx/>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Tx/>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4"/>
              </a:rPr>
              <a:t>https://www.healthypeople.gov/2020/topics-objectives/topic/sleep-health</a:t>
            </a: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5"/>
              </a:rPr>
              <a:t>http://www.apa.org/topics/sleep/why.aspx</a:t>
            </a: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6"/>
              </a:rPr>
              <a:t>https://medicalxpress.com/news/2014-01-mistimed-disrupts-rhythms-genes-humans.html</a:t>
            </a: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200"/>
              <a:buFont typeface="Calibri" pitchFamily="34"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200"/>
              <a:buFont typeface="Calibri" pitchFamily="34" charset="0"/>
              <a:buNone/>
              <a:tabLst/>
              <a:defRPr/>
            </a:pPr>
            <a:r>
              <a:rPr kumimoji="0" lang="en-US" sz="1800" b="0" i="0" u="sng" strike="noStrike" kern="0" cap="none" spc="0" normalizeH="0" baseline="0" noProof="0" dirty="0">
                <a:ln>
                  <a:noFill/>
                </a:ln>
                <a:solidFill>
                  <a:srgbClr val="0563C1"/>
                </a:solidFill>
                <a:effectLst/>
                <a:uLnTx/>
                <a:uFillTx/>
                <a:hlinkClick r:id="rId7"/>
              </a:rPr>
              <a:t>https://www.webmd.com/sleep-disorders/features/power-down-better-sleep#1</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8"/>
              </a:rPr>
              <a:t>https://www.mayoclinic.org/healthy-lifestyle/adult-health/in-depth/sleep/art-20048379</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r>
              <a:rPr kumimoji="0" lang="en-US" sz="1800" b="0" i="0" u="sng" strike="noStrike" kern="0" cap="none" spc="0" normalizeH="0" baseline="0" noProof="0" dirty="0">
                <a:ln>
                  <a:noFill/>
                </a:ln>
                <a:solidFill>
                  <a:srgbClr val="0563C1"/>
                </a:solidFill>
                <a:effectLst/>
                <a:uLnTx/>
                <a:uFillTx/>
                <a:hlinkClick r:id="rId9"/>
              </a:rPr>
              <a:t>http://drannwellness.com/how-to-improve-your-sleep/</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Tx/>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Tx/>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sng" strike="noStrike" kern="0" cap="none" spc="0" normalizeH="0" baseline="0" noProof="0" dirty="0">
              <a:ln>
                <a:noFill/>
              </a:ln>
              <a:solidFill>
                <a:srgbClr val="0563C1"/>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700"/>
              </a:spcBef>
              <a:spcAft>
                <a:spcPts val="0"/>
              </a:spcAft>
              <a:buClr>
                <a:srgbClr val="000000"/>
              </a:buClr>
              <a:buSzTx/>
              <a:buFont typeface="Arial" charset="0"/>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0674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842" y="1459580"/>
            <a:ext cx="4544704" cy="3938839"/>
          </a:xfrm>
        </p:spPr>
        <p:txBody>
          <a:bodyPr>
            <a:normAutofit/>
          </a:bodyPr>
          <a:lstStyle/>
          <a:p>
            <a:r>
              <a:rPr lang="en-US" sz="4400" b="0" dirty="0"/>
              <a:t>How much sleep is </a:t>
            </a:r>
            <a:r>
              <a:rPr lang="en-US" sz="4400" dirty="0"/>
              <a:t>“enough”</a:t>
            </a:r>
            <a:r>
              <a:rPr lang="en-US" sz="4400" b="0" dirty="0"/>
              <a:t>?</a:t>
            </a:r>
          </a:p>
        </p:txBody>
      </p:sp>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pic>
        <p:nvPicPr>
          <p:cNvPr id="7" name="Shape 160" descr="how-many-hours-of-sleep">
            <a:extLst>
              <a:ext uri="{FF2B5EF4-FFF2-40B4-BE49-F238E27FC236}">
                <a16:creationId xmlns:a16="http://schemas.microsoft.com/office/drawing/2014/main" id="{3F1DF797-B811-4DD9-B0E9-4702D23A86B4}"/>
              </a:ext>
            </a:extLst>
          </p:cNvPr>
          <p:cNvPicPr preferRelativeResize="0">
            <a:picLocks noChangeAspect="1" noChangeArrowheads="1"/>
          </p:cNvPicPr>
          <p:nvPr/>
        </p:nvPicPr>
        <p:blipFill>
          <a:blip r:embed="rId3"/>
          <a:srcRect r="4218" b="-2"/>
          <a:stretch>
            <a:fillRect/>
          </a:stretch>
        </p:blipFill>
        <p:spPr bwMode="auto">
          <a:xfrm>
            <a:off x="5397415" y="862067"/>
            <a:ext cx="5936777" cy="5401617"/>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E0D508A4-D316-498D-A9EF-9F7886EC4459}"/>
              </a:ext>
            </a:extLst>
          </p:cNvPr>
          <p:cNvSpPr>
            <a:spLocks noGrp="1"/>
          </p:cNvSpPr>
          <p:nvPr>
            <p:ph type="sldNum" sz="quarter" idx="12"/>
          </p:nvPr>
        </p:nvSpPr>
        <p:spPr/>
        <p:txBody>
          <a:bodyPr/>
          <a:lstStyle/>
          <a:p>
            <a:fld id="{AA5B202D-022C-AC48-B1BD-AA5711EFB125}" type="slidenum">
              <a:rPr lang="en-US" smtClean="0"/>
              <a:t>3</a:t>
            </a:fld>
            <a:endParaRPr lang="en-US"/>
          </a:p>
        </p:txBody>
      </p:sp>
    </p:spTree>
    <p:extLst>
      <p:ext uri="{BB962C8B-B14F-4D97-AF65-F5344CB8AC3E}">
        <p14:creationId xmlns:p14="http://schemas.microsoft.com/office/powerpoint/2010/main" val="43297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C0652-19CD-41E7-AD20-9BC95970CCAB}"/>
              </a:ext>
            </a:extLst>
          </p:cNvPr>
          <p:cNvSpPr>
            <a:spLocks noGrp="1"/>
          </p:cNvSpPr>
          <p:nvPr>
            <p:ph sz="quarter" idx="15"/>
          </p:nvPr>
        </p:nvSpPr>
        <p:spPr/>
        <p:txBody>
          <a:bodyPr/>
          <a:lstStyle/>
          <a:p>
            <a:r>
              <a:rPr lang="en-US" dirty="0"/>
              <a:t>Good Night, Sleep Tight</a:t>
            </a:r>
          </a:p>
        </p:txBody>
      </p:sp>
      <p:sp>
        <p:nvSpPr>
          <p:cNvPr id="3" name="Rectangle 2">
            <a:extLst>
              <a:ext uri="{FF2B5EF4-FFF2-40B4-BE49-F238E27FC236}">
                <a16:creationId xmlns:a16="http://schemas.microsoft.com/office/drawing/2014/main" id="{4BA4C6F0-0BF5-42E2-ABDE-8883A91379E2}"/>
              </a:ext>
            </a:extLst>
          </p:cNvPr>
          <p:cNvSpPr/>
          <p:nvPr/>
        </p:nvSpPr>
        <p:spPr>
          <a:xfrm>
            <a:off x="642937" y="2487653"/>
            <a:ext cx="3693994"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
                <a:srgbClr val="FFFFFF"/>
              </a:buClr>
              <a:buSzPts val="1900"/>
              <a:buFontTx/>
              <a:buNone/>
              <a:tabLst/>
              <a:defRPr/>
            </a:pPr>
            <a:r>
              <a:rPr kumimoji="0" lang="en-US" sz="6000" b="1" u="none" strike="noStrike" kern="0" cap="none" spc="0" normalizeH="0" baseline="0" noProof="0" dirty="0">
                <a:ln>
                  <a:noFill/>
                </a:ln>
                <a:solidFill>
                  <a:prstClr val="black"/>
                </a:solidFill>
                <a:effectLst/>
                <a:uLnTx/>
                <a:uFillTx/>
                <a:latin typeface="Calibri" pitchFamily="34" charset="0"/>
                <a:ea typeface="+mn-ea"/>
                <a:cs typeface="Arial" charset="0"/>
                <a:sym typeface="Calibri" pitchFamily="34" charset="0"/>
              </a:rPr>
              <a:t>Overview</a:t>
            </a:r>
          </a:p>
        </p:txBody>
      </p:sp>
      <p:grpSp>
        <p:nvGrpSpPr>
          <p:cNvPr id="5" name="Shape 168">
            <a:extLst>
              <a:ext uri="{FF2B5EF4-FFF2-40B4-BE49-F238E27FC236}">
                <a16:creationId xmlns:a16="http://schemas.microsoft.com/office/drawing/2014/main" id="{5C10069B-C6EE-457C-84B4-0F4528B54E1D}"/>
              </a:ext>
            </a:extLst>
          </p:cNvPr>
          <p:cNvGrpSpPr>
            <a:grpSpLocks/>
          </p:cNvGrpSpPr>
          <p:nvPr/>
        </p:nvGrpSpPr>
        <p:grpSpPr bwMode="auto">
          <a:xfrm>
            <a:off x="5199797" y="791570"/>
            <a:ext cx="6349266" cy="5423493"/>
            <a:chOff x="0" y="0"/>
            <a:chExt cx="6269038" cy="5572124"/>
          </a:xfrm>
        </p:grpSpPr>
        <p:cxnSp>
          <p:nvCxnSpPr>
            <p:cNvPr id="6" name="Shape 169">
              <a:extLst>
                <a:ext uri="{FF2B5EF4-FFF2-40B4-BE49-F238E27FC236}">
                  <a16:creationId xmlns:a16="http://schemas.microsoft.com/office/drawing/2014/main" id="{E2FBCAB7-C2C3-49EE-B5A1-7B0B116606BF}"/>
                </a:ext>
              </a:extLst>
            </p:cNvPr>
            <p:cNvCxnSpPr>
              <a:cxnSpLocks noChangeShapeType="1"/>
            </p:cNvCxnSpPr>
            <p:nvPr/>
          </p:nvCxnSpPr>
          <p:spPr bwMode="auto">
            <a:xfrm>
              <a:off x="0" y="0"/>
              <a:ext cx="6269038" cy="0"/>
            </a:xfrm>
            <a:prstGeom prst="straightConnector1">
              <a:avLst/>
            </a:prstGeom>
            <a:noFill/>
            <a:ln w="12700">
              <a:solidFill>
                <a:srgbClr val="88C145"/>
              </a:solidFill>
              <a:miter lim="800000"/>
              <a:headEnd type="none" w="sm" len="sm"/>
              <a:tailEnd type="none" w="sm" len="sm"/>
            </a:ln>
          </p:spPr>
        </p:cxnSp>
        <p:sp>
          <p:nvSpPr>
            <p:cNvPr id="7" name="Shape 170">
              <a:extLst>
                <a:ext uri="{FF2B5EF4-FFF2-40B4-BE49-F238E27FC236}">
                  <a16:creationId xmlns:a16="http://schemas.microsoft.com/office/drawing/2014/main" id="{1B03CF2E-001D-4149-8384-7D5DBCB2503B}"/>
                </a:ext>
              </a:extLst>
            </p:cNvPr>
            <p:cNvSpPr>
              <a:spLocks noChangeArrowheads="1"/>
            </p:cNvSpPr>
            <p:nvPr/>
          </p:nvSpPr>
          <p:spPr bwMode="auto">
            <a:xfrm>
              <a:off x="0" y="0"/>
              <a:ext cx="6269038" cy="1393031"/>
            </a:xfrm>
            <a:prstGeom prst="rect">
              <a:avLst/>
            </a:prstGeom>
            <a:no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Shape 171">
              <a:extLst>
                <a:ext uri="{FF2B5EF4-FFF2-40B4-BE49-F238E27FC236}">
                  <a16:creationId xmlns:a16="http://schemas.microsoft.com/office/drawing/2014/main" id="{FC567B1E-04F8-4607-A56A-32C18F8441E0}"/>
                </a:ext>
              </a:extLst>
            </p:cNvPr>
            <p:cNvSpPr txBox="1">
              <a:spLocks noChangeArrowheads="1"/>
            </p:cNvSpPr>
            <p:nvPr/>
          </p:nvSpPr>
          <p:spPr bwMode="auto">
            <a:xfrm>
              <a:off x="0" y="0"/>
              <a:ext cx="6269038" cy="1393031"/>
            </a:xfrm>
            <a:prstGeom prst="rect">
              <a:avLst/>
            </a:prstGeom>
            <a:noFill/>
            <a:ln w="9525">
              <a:noFill/>
              <a:miter lim="800000"/>
              <a:headEnd/>
              <a:tailEnd/>
            </a:ln>
          </p:spPr>
          <p:txBody>
            <a:bodyPr lIns="95250" tIns="95250" rIns="95250" bIns="95250"/>
            <a:lstStyle/>
            <a:p>
              <a:pPr marL="0" marR="0" lvl="0" indent="0" defTabSz="914400" eaLnBrk="1" fontAlgn="auto" latinLnBrk="0" hangingPunct="1">
                <a:lnSpc>
                  <a:spcPct val="90000"/>
                </a:lnSpc>
                <a:spcBef>
                  <a:spcPts val="0"/>
                </a:spcBef>
                <a:spcAft>
                  <a:spcPts val="0"/>
                </a:spcAft>
                <a:buClr>
                  <a:srgbClr val="000000"/>
                </a:buClr>
                <a:buSzPts val="2500"/>
                <a:buFont typeface="Calibri" pitchFamily="34" charset="0"/>
                <a:buNone/>
                <a:tabLst/>
                <a:defRPr/>
              </a:pPr>
              <a:endParaRPr kumimoji="0" lang="en-US" sz="2500" b="0" i="0" u="none" strike="noStrike" kern="0" cap="none" spc="0" normalizeH="0" baseline="0" noProof="0" dirty="0">
                <a:ln>
                  <a:noFill/>
                </a:ln>
                <a:solidFill>
                  <a:sysClr val="windowText" lastClr="000000"/>
                </a:solidFill>
                <a:effectLst/>
                <a:uLnTx/>
                <a:uFillTx/>
                <a:latin typeface="Calibri" pitchFamily="34" charset="0"/>
                <a:sym typeface="Calibri" pitchFamily="34" charset="0"/>
              </a:endParaRPr>
            </a:p>
            <a:p>
              <a:pPr marL="0" marR="0" lvl="0" indent="0" defTabSz="914400" eaLnBrk="1" fontAlgn="auto" latinLnBrk="0" hangingPunct="1">
                <a:lnSpc>
                  <a:spcPct val="90000"/>
                </a:lnSpc>
                <a:spcBef>
                  <a:spcPts val="875"/>
                </a:spcBef>
                <a:spcAft>
                  <a:spcPts val="0"/>
                </a:spcAft>
                <a:buClr>
                  <a:srgbClr val="000000"/>
                </a:buClr>
                <a:buSzPts val="2500"/>
                <a:buFont typeface="Calibri" pitchFamily="34" charset="0"/>
                <a:buNone/>
                <a:tabLst/>
                <a:defRPr/>
              </a:pPr>
              <a:r>
                <a:rPr kumimoji="0" lang="en-US" sz="2500" b="0" i="0" u="none" strike="noStrike" kern="0" cap="none" spc="0" normalizeH="0" baseline="0" noProof="0" dirty="0">
                  <a:ln>
                    <a:noFill/>
                  </a:ln>
                  <a:solidFill>
                    <a:sysClr val="windowText" lastClr="000000"/>
                  </a:solidFill>
                  <a:effectLst/>
                  <a:uLnTx/>
                  <a:uFillTx/>
                  <a:latin typeface="Calibri" pitchFamily="34" charset="0"/>
                  <a:sym typeface="Calibri" pitchFamily="34" charset="0"/>
                </a:rPr>
                <a:t>Why you need that much sleep and what happens if you do not get enough sleep</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0" name="Shape 172">
              <a:extLst>
                <a:ext uri="{FF2B5EF4-FFF2-40B4-BE49-F238E27FC236}">
                  <a16:creationId xmlns:a16="http://schemas.microsoft.com/office/drawing/2014/main" id="{FD7CD558-B904-42B7-B4E7-872076F7E9FB}"/>
                </a:ext>
              </a:extLst>
            </p:cNvPr>
            <p:cNvCxnSpPr>
              <a:cxnSpLocks noChangeShapeType="1"/>
            </p:cNvCxnSpPr>
            <p:nvPr/>
          </p:nvCxnSpPr>
          <p:spPr bwMode="auto">
            <a:xfrm>
              <a:off x="0" y="1393031"/>
              <a:ext cx="6269038" cy="0"/>
            </a:xfrm>
            <a:prstGeom prst="straightConnector1">
              <a:avLst/>
            </a:prstGeom>
            <a:noFill/>
            <a:ln w="12700">
              <a:solidFill>
                <a:srgbClr val="88C145"/>
              </a:solidFill>
              <a:miter lim="800000"/>
              <a:headEnd type="none" w="sm" len="sm"/>
              <a:tailEnd type="none" w="sm" len="sm"/>
            </a:ln>
          </p:spPr>
        </p:cxnSp>
        <p:sp>
          <p:nvSpPr>
            <p:cNvPr id="12" name="Shape 173">
              <a:extLst>
                <a:ext uri="{FF2B5EF4-FFF2-40B4-BE49-F238E27FC236}">
                  <a16:creationId xmlns:a16="http://schemas.microsoft.com/office/drawing/2014/main" id="{32712159-E944-444F-B754-C201630B7C62}"/>
                </a:ext>
              </a:extLst>
            </p:cNvPr>
            <p:cNvSpPr>
              <a:spLocks noChangeArrowheads="1"/>
            </p:cNvSpPr>
            <p:nvPr/>
          </p:nvSpPr>
          <p:spPr bwMode="auto">
            <a:xfrm>
              <a:off x="0" y="1393031"/>
              <a:ext cx="6269038" cy="1393031"/>
            </a:xfrm>
            <a:prstGeom prst="rect">
              <a:avLst/>
            </a:prstGeom>
            <a:no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Shape 174">
              <a:extLst>
                <a:ext uri="{FF2B5EF4-FFF2-40B4-BE49-F238E27FC236}">
                  <a16:creationId xmlns:a16="http://schemas.microsoft.com/office/drawing/2014/main" id="{435E9B4A-2AF9-4703-815F-B15E75DA07FE}"/>
                </a:ext>
              </a:extLst>
            </p:cNvPr>
            <p:cNvSpPr txBox="1">
              <a:spLocks noChangeArrowheads="1"/>
            </p:cNvSpPr>
            <p:nvPr/>
          </p:nvSpPr>
          <p:spPr bwMode="auto">
            <a:xfrm>
              <a:off x="0" y="1393031"/>
              <a:ext cx="6269038" cy="1393031"/>
            </a:xfrm>
            <a:prstGeom prst="rect">
              <a:avLst/>
            </a:prstGeom>
            <a:noFill/>
            <a:ln w="9525">
              <a:noFill/>
              <a:miter lim="800000"/>
              <a:headEnd/>
              <a:tailEnd/>
            </a:ln>
          </p:spPr>
          <p:txBody>
            <a:bodyPr lIns="95250" tIns="95250" rIns="95250" bIns="95250"/>
            <a:lstStyle/>
            <a:p>
              <a:pPr marL="0" marR="0" lvl="0" indent="0" defTabSz="914400" eaLnBrk="1" fontAlgn="auto" latinLnBrk="0" hangingPunct="1">
                <a:lnSpc>
                  <a:spcPct val="90000"/>
                </a:lnSpc>
                <a:spcBef>
                  <a:spcPts val="0"/>
                </a:spcBef>
                <a:spcAft>
                  <a:spcPts val="0"/>
                </a:spcAft>
                <a:buClr>
                  <a:srgbClr val="000000"/>
                </a:buClr>
                <a:buSzPts val="2500"/>
                <a:buFont typeface="Calibri" pitchFamily="34" charset="0"/>
                <a:buNone/>
                <a:tabLst/>
                <a:defRPr/>
              </a:pPr>
              <a:endParaRPr kumimoji="0" lang="en-US" sz="2500" b="0" i="0" u="none" strike="noStrike" kern="0" cap="none" spc="0" normalizeH="0" baseline="0" noProof="0" dirty="0">
                <a:ln>
                  <a:noFill/>
                </a:ln>
                <a:solidFill>
                  <a:sysClr val="windowText" lastClr="000000"/>
                </a:solidFill>
                <a:effectLst/>
                <a:uLnTx/>
                <a:uFillTx/>
                <a:latin typeface="Calibri" pitchFamily="34" charset="0"/>
                <a:sym typeface="Calibri" pitchFamily="34" charset="0"/>
              </a:endParaRPr>
            </a:p>
            <a:p>
              <a:pPr marL="0" marR="0" lvl="0" indent="0" defTabSz="914400" eaLnBrk="1" fontAlgn="auto" latinLnBrk="0" hangingPunct="1">
                <a:lnSpc>
                  <a:spcPct val="90000"/>
                </a:lnSpc>
                <a:spcBef>
                  <a:spcPts val="875"/>
                </a:spcBef>
                <a:spcAft>
                  <a:spcPts val="0"/>
                </a:spcAft>
                <a:buClr>
                  <a:srgbClr val="000000"/>
                </a:buClr>
                <a:buSzPts val="2500"/>
                <a:buFont typeface="Calibri" pitchFamily="34" charset="0"/>
                <a:buNone/>
                <a:tabLst/>
                <a:defRPr/>
              </a:pPr>
              <a:r>
                <a:rPr kumimoji="0" lang="en-US" sz="2500" b="0" i="0" u="none" strike="noStrike" kern="0" cap="none" spc="0" normalizeH="0" baseline="0" noProof="0" dirty="0">
                  <a:ln>
                    <a:noFill/>
                  </a:ln>
                  <a:solidFill>
                    <a:sysClr val="windowText" lastClr="000000"/>
                  </a:solidFill>
                  <a:effectLst/>
                  <a:uLnTx/>
                  <a:uFillTx/>
                  <a:latin typeface="Calibri" pitchFamily="34" charset="0"/>
                  <a:sym typeface="Calibri" pitchFamily="34" charset="0"/>
                </a:rPr>
                <a:t>What can hinder getting enough sleep</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4" name="Shape 175">
              <a:extLst>
                <a:ext uri="{FF2B5EF4-FFF2-40B4-BE49-F238E27FC236}">
                  <a16:creationId xmlns:a16="http://schemas.microsoft.com/office/drawing/2014/main" id="{EA598B7A-C329-4695-8C61-3374AD01168A}"/>
                </a:ext>
              </a:extLst>
            </p:cNvPr>
            <p:cNvCxnSpPr>
              <a:cxnSpLocks noChangeShapeType="1"/>
            </p:cNvCxnSpPr>
            <p:nvPr/>
          </p:nvCxnSpPr>
          <p:spPr bwMode="auto">
            <a:xfrm>
              <a:off x="0" y="2786062"/>
              <a:ext cx="6269038" cy="0"/>
            </a:xfrm>
            <a:prstGeom prst="straightConnector1">
              <a:avLst/>
            </a:prstGeom>
            <a:noFill/>
            <a:ln w="12700">
              <a:solidFill>
                <a:srgbClr val="88C145"/>
              </a:solidFill>
              <a:miter lim="800000"/>
              <a:headEnd type="none" w="sm" len="sm"/>
              <a:tailEnd type="none" w="sm" len="sm"/>
            </a:ln>
          </p:spPr>
        </p:cxnSp>
        <p:sp>
          <p:nvSpPr>
            <p:cNvPr id="15" name="Shape 176">
              <a:extLst>
                <a:ext uri="{FF2B5EF4-FFF2-40B4-BE49-F238E27FC236}">
                  <a16:creationId xmlns:a16="http://schemas.microsoft.com/office/drawing/2014/main" id="{773E532C-7DAF-4E06-A3A2-37142DD81AF6}"/>
                </a:ext>
              </a:extLst>
            </p:cNvPr>
            <p:cNvSpPr>
              <a:spLocks noChangeArrowheads="1"/>
            </p:cNvSpPr>
            <p:nvPr/>
          </p:nvSpPr>
          <p:spPr bwMode="auto">
            <a:xfrm>
              <a:off x="0" y="2786062"/>
              <a:ext cx="6269038" cy="1393031"/>
            </a:xfrm>
            <a:prstGeom prst="rect">
              <a:avLst/>
            </a:prstGeom>
            <a:no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Shape 177">
              <a:extLst>
                <a:ext uri="{FF2B5EF4-FFF2-40B4-BE49-F238E27FC236}">
                  <a16:creationId xmlns:a16="http://schemas.microsoft.com/office/drawing/2014/main" id="{FF206961-A63C-45A2-BC61-8DCD45115225}"/>
                </a:ext>
              </a:extLst>
            </p:cNvPr>
            <p:cNvSpPr txBox="1">
              <a:spLocks noChangeArrowheads="1"/>
            </p:cNvSpPr>
            <p:nvPr/>
          </p:nvSpPr>
          <p:spPr bwMode="auto">
            <a:xfrm>
              <a:off x="0" y="2786062"/>
              <a:ext cx="6269038" cy="1393031"/>
            </a:xfrm>
            <a:prstGeom prst="rect">
              <a:avLst/>
            </a:prstGeom>
            <a:noFill/>
            <a:ln w="9525">
              <a:noFill/>
              <a:miter lim="800000"/>
              <a:headEnd/>
              <a:tailEnd/>
            </a:ln>
          </p:spPr>
          <p:txBody>
            <a:bodyPr lIns="95250" tIns="95250" rIns="95250" bIns="95250"/>
            <a:lstStyle/>
            <a:p>
              <a:pPr marL="0" marR="0" lvl="0" indent="0" defTabSz="914400" eaLnBrk="1" fontAlgn="auto" latinLnBrk="0" hangingPunct="1">
                <a:lnSpc>
                  <a:spcPct val="90000"/>
                </a:lnSpc>
                <a:spcBef>
                  <a:spcPts val="0"/>
                </a:spcBef>
                <a:spcAft>
                  <a:spcPts val="0"/>
                </a:spcAft>
                <a:buClr>
                  <a:srgbClr val="000000"/>
                </a:buClr>
                <a:buSzPts val="2500"/>
                <a:buFont typeface="Calibri" pitchFamily="34" charset="0"/>
                <a:buNone/>
                <a:tabLst/>
                <a:defRPr/>
              </a:pPr>
              <a:endParaRPr kumimoji="0" lang="en-US" sz="2500" b="0" i="0" u="none" strike="noStrike" kern="0" cap="none" spc="0" normalizeH="0" baseline="0" noProof="0">
                <a:ln>
                  <a:noFill/>
                </a:ln>
                <a:solidFill>
                  <a:sysClr val="windowText" lastClr="000000"/>
                </a:solidFill>
                <a:effectLst/>
                <a:uLnTx/>
                <a:uFillTx/>
                <a:latin typeface="Calibri" pitchFamily="34" charset="0"/>
                <a:sym typeface="Calibri" pitchFamily="34" charset="0"/>
              </a:endParaRPr>
            </a:p>
            <a:p>
              <a:pPr marL="0" marR="0" lvl="0" indent="0" defTabSz="914400" eaLnBrk="1" fontAlgn="auto" latinLnBrk="0" hangingPunct="1">
                <a:lnSpc>
                  <a:spcPct val="90000"/>
                </a:lnSpc>
                <a:spcBef>
                  <a:spcPts val="875"/>
                </a:spcBef>
                <a:spcAft>
                  <a:spcPts val="0"/>
                </a:spcAft>
                <a:buClr>
                  <a:srgbClr val="000000"/>
                </a:buClr>
                <a:buSzPts val="2500"/>
                <a:buFont typeface="Calibri" pitchFamily="34" charset="0"/>
                <a:buNone/>
                <a:tabLst/>
                <a:defRPr/>
              </a:pPr>
              <a:r>
                <a:rPr kumimoji="0" lang="en-US" sz="2500" b="0" i="0" u="none" strike="noStrike" kern="0" cap="none" spc="0" normalizeH="0" baseline="0" noProof="0">
                  <a:ln>
                    <a:noFill/>
                  </a:ln>
                  <a:solidFill>
                    <a:sysClr val="windowText" lastClr="000000"/>
                  </a:solidFill>
                  <a:effectLst/>
                  <a:uLnTx/>
                  <a:uFillTx/>
                  <a:latin typeface="Calibri" pitchFamily="34" charset="0"/>
                  <a:sym typeface="Calibri" pitchFamily="34" charset="0"/>
                </a:rPr>
                <a:t>Tips for better sleep</a:t>
              </a:r>
              <a:endParaRPr kumimoji="0" lang="en-US" sz="1800" b="0" i="0" u="none" strike="noStrike" kern="0" cap="none" spc="0" normalizeH="0" baseline="0" noProof="0">
                <a:ln>
                  <a:noFill/>
                </a:ln>
                <a:solidFill>
                  <a:sysClr val="windowText" lastClr="000000"/>
                </a:solidFill>
                <a:effectLst/>
                <a:uLnTx/>
                <a:uFillTx/>
              </a:endParaRPr>
            </a:p>
          </p:txBody>
        </p:sp>
        <p:cxnSp>
          <p:nvCxnSpPr>
            <p:cNvPr id="17" name="Shape 178">
              <a:extLst>
                <a:ext uri="{FF2B5EF4-FFF2-40B4-BE49-F238E27FC236}">
                  <a16:creationId xmlns:a16="http://schemas.microsoft.com/office/drawing/2014/main" id="{4F8F8BB3-95DA-491F-B284-3F0BFA6156C0}"/>
                </a:ext>
              </a:extLst>
            </p:cNvPr>
            <p:cNvCxnSpPr>
              <a:cxnSpLocks noChangeShapeType="1"/>
            </p:cNvCxnSpPr>
            <p:nvPr/>
          </p:nvCxnSpPr>
          <p:spPr bwMode="auto">
            <a:xfrm>
              <a:off x="0" y="4179093"/>
              <a:ext cx="6269038" cy="0"/>
            </a:xfrm>
            <a:prstGeom prst="straightConnector1">
              <a:avLst/>
            </a:prstGeom>
            <a:noFill/>
            <a:ln w="12700">
              <a:solidFill>
                <a:srgbClr val="88C145"/>
              </a:solidFill>
              <a:miter lim="800000"/>
              <a:headEnd type="none" w="sm" len="sm"/>
              <a:tailEnd type="none" w="sm" len="sm"/>
            </a:ln>
          </p:spPr>
        </p:cxnSp>
        <p:sp>
          <p:nvSpPr>
            <p:cNvPr id="18" name="Shape 179">
              <a:extLst>
                <a:ext uri="{FF2B5EF4-FFF2-40B4-BE49-F238E27FC236}">
                  <a16:creationId xmlns:a16="http://schemas.microsoft.com/office/drawing/2014/main" id="{4EE7797D-4164-4A39-A597-8BA9B4409602}"/>
                </a:ext>
              </a:extLst>
            </p:cNvPr>
            <p:cNvSpPr>
              <a:spLocks noChangeArrowheads="1"/>
            </p:cNvSpPr>
            <p:nvPr/>
          </p:nvSpPr>
          <p:spPr bwMode="auto">
            <a:xfrm>
              <a:off x="0" y="4179093"/>
              <a:ext cx="6269038" cy="1393031"/>
            </a:xfrm>
            <a:prstGeom prst="rect">
              <a:avLst/>
            </a:prstGeom>
            <a:noFill/>
            <a:ln w="9525">
              <a:noFill/>
              <a:miter lim="800000"/>
              <a:headEnd/>
              <a:tailEnd/>
            </a:ln>
          </p:spPr>
          <p:txBody>
            <a:bodyPr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charset="0"/>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Shape 180">
              <a:extLst>
                <a:ext uri="{FF2B5EF4-FFF2-40B4-BE49-F238E27FC236}">
                  <a16:creationId xmlns:a16="http://schemas.microsoft.com/office/drawing/2014/main" id="{E433AE95-CC14-45F9-A072-05157CEF8E0C}"/>
                </a:ext>
              </a:extLst>
            </p:cNvPr>
            <p:cNvSpPr txBox="1">
              <a:spLocks noChangeArrowheads="1"/>
            </p:cNvSpPr>
            <p:nvPr/>
          </p:nvSpPr>
          <p:spPr bwMode="auto">
            <a:xfrm>
              <a:off x="0" y="4179093"/>
              <a:ext cx="6269038" cy="1393031"/>
            </a:xfrm>
            <a:prstGeom prst="rect">
              <a:avLst/>
            </a:prstGeom>
            <a:noFill/>
            <a:ln w="9525">
              <a:noFill/>
              <a:miter lim="800000"/>
              <a:headEnd/>
              <a:tailEnd/>
            </a:ln>
          </p:spPr>
          <p:txBody>
            <a:bodyPr lIns="95250" tIns="95250" rIns="95250" bIns="95250"/>
            <a:lstStyle/>
            <a:p>
              <a:pPr marL="0" marR="0" lvl="0" indent="0" defTabSz="914400" eaLnBrk="1" fontAlgn="auto" latinLnBrk="0" hangingPunct="1">
                <a:lnSpc>
                  <a:spcPct val="90000"/>
                </a:lnSpc>
                <a:spcBef>
                  <a:spcPts val="0"/>
                </a:spcBef>
                <a:spcAft>
                  <a:spcPts val="0"/>
                </a:spcAft>
                <a:buClr>
                  <a:srgbClr val="000000"/>
                </a:buClr>
                <a:buSzPts val="2500"/>
                <a:buFont typeface="Calibri" pitchFamily="34" charset="0"/>
                <a:buNone/>
                <a:tabLst/>
                <a:defRPr/>
              </a:pPr>
              <a:endParaRPr kumimoji="0" lang="en-US" sz="2500" b="0" i="0" u="none" strike="noStrike" kern="0" cap="none" spc="0" normalizeH="0" baseline="0" noProof="0">
                <a:ln>
                  <a:noFill/>
                </a:ln>
                <a:solidFill>
                  <a:sysClr val="windowText" lastClr="000000"/>
                </a:solidFill>
                <a:effectLst/>
                <a:uLnTx/>
                <a:uFillTx/>
                <a:latin typeface="Calibri" pitchFamily="34" charset="0"/>
                <a:sym typeface="Calibri" pitchFamily="34" charset="0"/>
              </a:endParaRPr>
            </a:p>
            <a:p>
              <a:pPr marL="0" marR="0" lvl="0" indent="0" defTabSz="914400" eaLnBrk="1" fontAlgn="auto" latinLnBrk="0" hangingPunct="1">
                <a:lnSpc>
                  <a:spcPct val="90000"/>
                </a:lnSpc>
                <a:spcBef>
                  <a:spcPts val="875"/>
                </a:spcBef>
                <a:spcAft>
                  <a:spcPts val="0"/>
                </a:spcAft>
                <a:buClr>
                  <a:srgbClr val="000000"/>
                </a:buClr>
                <a:buSzPts val="2500"/>
                <a:buFont typeface="Calibri" pitchFamily="34" charset="0"/>
                <a:buNone/>
                <a:tabLst/>
                <a:defRPr/>
              </a:pPr>
              <a:r>
                <a:rPr kumimoji="0" lang="en-US" sz="2500" b="0" i="0" u="none" strike="noStrike" kern="0" cap="none" spc="0" normalizeH="0" baseline="0" noProof="0">
                  <a:ln>
                    <a:noFill/>
                  </a:ln>
                  <a:solidFill>
                    <a:sysClr val="windowText" lastClr="000000"/>
                  </a:solidFill>
                  <a:effectLst/>
                  <a:uLnTx/>
                  <a:uFillTx/>
                  <a:latin typeface="Calibri" pitchFamily="34" charset="0"/>
                  <a:sym typeface="Calibri" pitchFamily="34" charset="0"/>
                </a:rPr>
                <a:t>Benefits of getting adequate sleep</a:t>
              </a: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2044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pic>
        <p:nvPicPr>
          <p:cNvPr id="9" name="Shape 188">
            <a:extLst>
              <a:ext uri="{FF2B5EF4-FFF2-40B4-BE49-F238E27FC236}">
                <a16:creationId xmlns:a16="http://schemas.microsoft.com/office/drawing/2014/main" id="{297860B5-DC07-4864-B70C-5A793B90BFBC}"/>
              </a:ext>
            </a:extLst>
          </p:cNvPr>
          <p:cNvPicPr preferRelativeResize="0">
            <a:picLocks noChangeAspect="1" noChangeArrowheads="1"/>
          </p:cNvPicPr>
          <p:nvPr/>
        </p:nvPicPr>
        <p:blipFill>
          <a:blip r:embed="rId3"/>
          <a:srcRect/>
          <a:stretch>
            <a:fillRect/>
          </a:stretch>
        </p:blipFill>
        <p:spPr bwMode="auto">
          <a:xfrm>
            <a:off x="1666333" y="1490384"/>
            <a:ext cx="3328749" cy="3328750"/>
          </a:xfrm>
          <a:prstGeom prst="rect">
            <a:avLst/>
          </a:prstGeom>
          <a:noFill/>
          <a:ln w="9525">
            <a:noFill/>
            <a:miter lim="800000"/>
            <a:headEnd/>
            <a:tailEnd/>
          </a:ln>
        </p:spPr>
      </p:pic>
      <p:sp>
        <p:nvSpPr>
          <p:cNvPr id="10" name="Shape 190">
            <a:extLst>
              <a:ext uri="{FF2B5EF4-FFF2-40B4-BE49-F238E27FC236}">
                <a16:creationId xmlns:a16="http://schemas.microsoft.com/office/drawing/2014/main" id="{9DC546B3-8E29-4D61-B594-FFAE2DD7A7D8}"/>
              </a:ext>
            </a:extLst>
          </p:cNvPr>
          <p:cNvSpPr txBox="1">
            <a:spLocks/>
          </p:cNvSpPr>
          <p:nvPr/>
        </p:nvSpPr>
        <p:spPr bwMode="auto">
          <a:xfrm>
            <a:off x="6879182" y="1144190"/>
            <a:ext cx="4008438" cy="4021138"/>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eaLnBrk="1" hangingPunct="1">
              <a:spcBef>
                <a:spcPct val="0"/>
              </a:spcBef>
              <a:spcAft>
                <a:spcPct val="0"/>
              </a:spcAft>
              <a:buClr>
                <a:srgbClr val="000000"/>
              </a:buClr>
              <a:buSzPts val="3600"/>
              <a:buFont typeface="Arial" charset="0"/>
              <a:buNone/>
            </a:pPr>
            <a:r>
              <a:rPr lang="en-US" sz="3600" kern="0" dirty="0">
                <a:solidFill>
                  <a:srgbClr val="000000"/>
                </a:solidFill>
                <a:latin typeface="Calibri" pitchFamily="34" charset="0"/>
                <a:cs typeface="Arial" charset="0"/>
                <a:sym typeface="Calibri" pitchFamily="34" charset="0"/>
              </a:rPr>
              <a:t>Drivers who are </a:t>
            </a:r>
            <a:r>
              <a:rPr lang="en-US" sz="4400" b="1" kern="0" dirty="0">
                <a:solidFill>
                  <a:srgbClr val="000000"/>
                </a:solidFill>
                <a:latin typeface="Calibri" pitchFamily="34" charset="0"/>
                <a:cs typeface="Arial" charset="0"/>
                <a:sym typeface="Calibri" pitchFamily="34" charset="0"/>
              </a:rPr>
              <a:t>tired</a:t>
            </a:r>
            <a:r>
              <a:rPr lang="en-US" sz="3600" kern="0" dirty="0">
                <a:solidFill>
                  <a:srgbClr val="000000"/>
                </a:solidFill>
                <a:latin typeface="Calibri" pitchFamily="34" charset="0"/>
                <a:cs typeface="Arial" charset="0"/>
                <a:sym typeface="Calibri" pitchFamily="34" charset="0"/>
              </a:rPr>
              <a:t> cause more than 80,000 motor vehicle </a:t>
            </a:r>
            <a:r>
              <a:rPr lang="en-US" sz="4400" b="1" kern="0" dirty="0">
                <a:solidFill>
                  <a:srgbClr val="000000"/>
                </a:solidFill>
                <a:latin typeface="Calibri" pitchFamily="34" charset="0"/>
                <a:cs typeface="Arial" charset="0"/>
                <a:sym typeface="Calibri" pitchFamily="34" charset="0"/>
              </a:rPr>
              <a:t>accidents</a:t>
            </a:r>
            <a:r>
              <a:rPr lang="en-US" sz="3600" kern="0" dirty="0">
                <a:solidFill>
                  <a:srgbClr val="000000"/>
                </a:solidFill>
                <a:latin typeface="Calibri" pitchFamily="34" charset="0"/>
                <a:cs typeface="Arial" charset="0"/>
                <a:sym typeface="Calibri" pitchFamily="34" charset="0"/>
              </a:rPr>
              <a:t> and about 850 </a:t>
            </a:r>
            <a:r>
              <a:rPr lang="en-US" sz="4400" b="1" kern="0" dirty="0">
                <a:solidFill>
                  <a:srgbClr val="000000"/>
                </a:solidFill>
                <a:latin typeface="Calibri" pitchFamily="34" charset="0"/>
                <a:cs typeface="Arial" charset="0"/>
                <a:sym typeface="Calibri" pitchFamily="34" charset="0"/>
              </a:rPr>
              <a:t>deaths</a:t>
            </a:r>
            <a:r>
              <a:rPr lang="en-US" sz="3600" kern="0" dirty="0">
                <a:solidFill>
                  <a:srgbClr val="000000"/>
                </a:solidFill>
                <a:latin typeface="Calibri" pitchFamily="34" charset="0"/>
                <a:cs typeface="Arial" charset="0"/>
                <a:sym typeface="Calibri" pitchFamily="34" charset="0"/>
              </a:rPr>
              <a:t> each year!</a:t>
            </a:r>
            <a:endParaRPr lang="en-US" kern="0" dirty="0">
              <a:solidFill>
                <a:srgbClr val="000000"/>
              </a:solidFill>
              <a:latin typeface="Calibri" pitchFamily="34" charset="0"/>
              <a:cs typeface="Arial" charset="0"/>
              <a:sym typeface="Calibri" pitchFamily="34" charset="0"/>
            </a:endParaRPr>
          </a:p>
        </p:txBody>
      </p:sp>
      <p:sp>
        <p:nvSpPr>
          <p:cNvPr id="11" name="Shape 187">
            <a:extLst>
              <a:ext uri="{FF2B5EF4-FFF2-40B4-BE49-F238E27FC236}">
                <a16:creationId xmlns:a16="http://schemas.microsoft.com/office/drawing/2014/main" id="{0BDDF74E-2326-44E8-9BA4-982B3F84ACE5}"/>
              </a:ext>
            </a:extLst>
          </p:cNvPr>
          <p:cNvSpPr>
            <a:spLocks/>
          </p:cNvSpPr>
          <p:nvPr/>
        </p:nvSpPr>
        <p:spPr bwMode="auto">
          <a:xfrm>
            <a:off x="96" y="5662669"/>
            <a:ext cx="7346950" cy="962819"/>
          </a:xfrm>
          <a:custGeom>
            <a:avLst/>
            <a:gdLst>
              <a:gd name="T0" fmla="*/ 0 w 7346605"/>
              <a:gd name="T1" fmla="*/ 0 h 1511306"/>
              <a:gd name="T2" fmla="*/ 7346605 w 7346605"/>
              <a:gd name="T3" fmla="*/ 1511306 h 1511306"/>
            </a:gdLst>
            <a:ahLst/>
            <a:cxnLst>
              <a:cxn ang="0">
                <a:pos x="0" y="0"/>
              </a:cxn>
              <a:cxn ang="0">
                <a:pos x="239486" y="0"/>
              </a:cxn>
              <a:cxn ang="0">
                <a:pos x="1209568" y="0"/>
              </a:cxn>
              <a:cxn ang="0">
                <a:pos x="2405743" y="0"/>
              </a:cxn>
              <a:cxn ang="0">
                <a:pos x="2405743" y="2544"/>
              </a:cxn>
              <a:cxn ang="0">
                <a:pos x="2801131" y="2544"/>
              </a:cxn>
              <a:cxn ang="0">
                <a:pos x="2801131" y="0"/>
              </a:cxn>
              <a:cxn ang="0">
                <a:pos x="7346605" y="0"/>
              </a:cxn>
              <a:cxn ang="0">
                <a:pos x="6648988" y="1511301"/>
              </a:cxn>
              <a:cxn ang="0">
                <a:pos x="2801132" y="1511301"/>
              </a:cxn>
              <a:cxn ang="0">
                <a:pos x="2801132" y="1511304"/>
              </a:cxn>
              <a:cxn ang="0">
                <a:pos x="2405743" y="1511304"/>
              </a:cxn>
              <a:cxn ang="0">
                <a:pos x="2405743" y="1511306"/>
              </a:cxn>
              <a:cxn ang="0">
                <a:pos x="1333411" y="1511306"/>
              </a:cxn>
              <a:cxn ang="0">
                <a:pos x="1219208" y="1511306"/>
              </a:cxn>
              <a:cxn ang="0">
                <a:pos x="1209568" y="1511306"/>
              </a:cxn>
              <a:cxn ang="0">
                <a:pos x="239486" y="1511306"/>
              </a:cxn>
              <a:cxn ang="0">
                <a:pos x="0" y="1511306"/>
              </a:cxn>
            </a:cxnLst>
            <a:rect l="T0" t="T1" r="T2" b="T3"/>
            <a:pathLst>
              <a:path w="7346605" h="1511306" extrusionOk="0">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w="9525">
            <a:noFill/>
            <a:round/>
            <a:headEnd/>
            <a:tailEnd/>
          </a:ln>
        </p:spPr>
        <p:txBody>
          <a:bodyPr lIns="91425" tIns="45700" rIns="91425" bIns="457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189">
            <a:extLst>
              <a:ext uri="{FF2B5EF4-FFF2-40B4-BE49-F238E27FC236}">
                <a16:creationId xmlns:a16="http://schemas.microsoft.com/office/drawing/2014/main" id="{23433D4C-939A-48BC-9E3A-4972CB6C105F}"/>
              </a:ext>
            </a:extLst>
          </p:cNvPr>
          <p:cNvSpPr txBox="1">
            <a:spLocks/>
          </p:cNvSpPr>
          <p:nvPr/>
        </p:nvSpPr>
        <p:spPr bwMode="auto">
          <a:xfrm>
            <a:off x="732550" y="5730276"/>
            <a:ext cx="4112406" cy="827603"/>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eaLnBrk="1" hangingPunct="1">
              <a:spcBef>
                <a:spcPct val="0"/>
              </a:spcBef>
              <a:spcAft>
                <a:spcPct val="0"/>
              </a:spcAft>
              <a:buClr>
                <a:srgbClr val="303030"/>
              </a:buClr>
              <a:buSzPts val="4000"/>
              <a:buFont typeface="Calibri" pitchFamily="34" charset="0"/>
              <a:buNone/>
            </a:pPr>
            <a:r>
              <a:rPr lang="en-US" sz="4000" kern="0" dirty="0">
                <a:solidFill>
                  <a:srgbClr val="303030"/>
                </a:solidFill>
                <a:latin typeface="Calibri" pitchFamily="34" charset="0"/>
                <a:cs typeface="Arial" charset="0"/>
                <a:sym typeface="Calibri" pitchFamily="34" charset="0"/>
              </a:rPr>
              <a:t>Did you know?</a:t>
            </a:r>
            <a:endParaRPr lang="en-US" kern="0" dirty="0">
              <a:solidFill>
                <a:srgbClr val="000000"/>
              </a:solidFill>
              <a:latin typeface="Calibri" pitchFamily="34" charset="0"/>
              <a:cs typeface="Arial" charset="0"/>
              <a:sym typeface="Calibri" pitchFamily="34" charset="0"/>
            </a:endParaRPr>
          </a:p>
        </p:txBody>
      </p:sp>
      <p:sp>
        <p:nvSpPr>
          <p:cNvPr id="13" name="Shape 186">
            <a:extLst>
              <a:ext uri="{FF2B5EF4-FFF2-40B4-BE49-F238E27FC236}">
                <a16:creationId xmlns:a16="http://schemas.microsoft.com/office/drawing/2014/main" id="{6B35845C-F8F4-47CE-BE95-6A0A2D8AD17A}"/>
              </a:ext>
            </a:extLst>
          </p:cNvPr>
          <p:cNvSpPr>
            <a:spLocks/>
          </p:cNvSpPr>
          <p:nvPr/>
        </p:nvSpPr>
        <p:spPr bwMode="auto">
          <a:xfrm>
            <a:off x="6832504" y="5662669"/>
            <a:ext cx="5359400" cy="962819"/>
          </a:xfrm>
          <a:custGeom>
            <a:avLst/>
            <a:gdLst>
              <a:gd name="T0" fmla="*/ 0 w 5360045"/>
              <a:gd name="T1" fmla="*/ 0 h 1511304"/>
              <a:gd name="T2" fmla="*/ 5360045 w 5360045"/>
              <a:gd name="T3" fmla="*/ 1511304 h 1511304"/>
            </a:gdLst>
            <a:ahLst/>
            <a:cxnLst>
              <a:cxn ang="0">
                <a:pos x="4545473" y="0"/>
              </a:cxn>
              <a:cxn ang="0">
                <a:pos x="5360045" y="0"/>
              </a:cxn>
              <a:cxn ang="0">
                <a:pos x="5360045" y="1046730"/>
              </a:cxn>
              <a:cxn ang="0">
                <a:pos x="5360045" y="1508760"/>
              </a:cxn>
              <a:cxn ang="0">
                <a:pos x="5360045" y="1511304"/>
              </a:cxn>
              <a:cxn ang="0">
                <a:pos x="4545474" y="1511304"/>
              </a:cxn>
              <a:cxn ang="0">
                <a:pos x="2525897" y="1511304"/>
              </a:cxn>
              <a:cxn ang="0">
                <a:pos x="0" y="1511304"/>
              </a:cxn>
              <a:cxn ang="0">
                <a:pos x="697617" y="3"/>
              </a:cxn>
              <a:cxn ang="0">
                <a:pos x="4545473" y="3"/>
              </a:cxn>
            </a:cxnLst>
            <a:rect l="T0" t="T1" r="T2" b="T3"/>
            <a:pathLst>
              <a:path w="5360045" h="1511304" extrusionOk="0">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312"/>
            </a:srgbClr>
          </a:solidFill>
          <a:ln w="9525">
            <a:noFill/>
            <a:round/>
            <a:headEnd/>
            <a:tailEnd/>
          </a:ln>
        </p:spPr>
        <p:txBody>
          <a:bodyPr lIns="91425" tIns="45700" rIns="91425" bIns="457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Slide Number Placeholder 13">
            <a:extLst>
              <a:ext uri="{FF2B5EF4-FFF2-40B4-BE49-F238E27FC236}">
                <a16:creationId xmlns:a16="http://schemas.microsoft.com/office/drawing/2014/main" id="{CAAA89AD-C842-429C-B630-29234B34D344}"/>
              </a:ext>
            </a:extLst>
          </p:cNvPr>
          <p:cNvSpPr>
            <a:spLocks noGrp="1"/>
          </p:cNvSpPr>
          <p:nvPr>
            <p:ph type="sldNum" sz="quarter" idx="12"/>
          </p:nvPr>
        </p:nvSpPr>
        <p:spPr/>
        <p:txBody>
          <a:bodyPr/>
          <a:lstStyle/>
          <a:p>
            <a:fld id="{AA5B202D-022C-AC48-B1BD-AA5711EFB125}" type="slidenum">
              <a:rPr lang="en-US" smtClean="0"/>
              <a:t>5</a:t>
            </a:fld>
            <a:endParaRPr lang="en-US"/>
          </a:p>
        </p:txBody>
      </p:sp>
    </p:spTree>
    <p:extLst>
      <p:ext uri="{BB962C8B-B14F-4D97-AF65-F5344CB8AC3E}">
        <p14:creationId xmlns:p14="http://schemas.microsoft.com/office/powerpoint/2010/main" val="246424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C1C0652-19CD-41E7-AD20-9BC95970CCAB}"/>
              </a:ext>
            </a:extLst>
          </p:cNvPr>
          <p:cNvSpPr>
            <a:spLocks noGrp="1"/>
          </p:cNvSpPr>
          <p:nvPr>
            <p:ph sz="quarter" idx="15"/>
          </p:nvPr>
        </p:nvSpPr>
        <p:spPr/>
        <p:txBody>
          <a:bodyPr/>
          <a:lstStyle/>
          <a:p>
            <a:r>
              <a:rPr lang="en-US" dirty="0"/>
              <a:t>Good Night, Sleep Tight</a:t>
            </a:r>
          </a:p>
        </p:txBody>
      </p:sp>
      <p:sp>
        <p:nvSpPr>
          <p:cNvPr id="2" name="TextBox 1">
            <a:extLst>
              <a:ext uri="{FF2B5EF4-FFF2-40B4-BE49-F238E27FC236}">
                <a16:creationId xmlns:a16="http://schemas.microsoft.com/office/drawing/2014/main" id="{D8824E84-9E71-4ED0-9C70-C2736A2DA7C2}"/>
              </a:ext>
            </a:extLst>
          </p:cNvPr>
          <p:cNvSpPr txBox="1"/>
          <p:nvPr/>
        </p:nvSpPr>
        <p:spPr>
          <a:xfrm>
            <a:off x="532263" y="2251881"/>
            <a:ext cx="3725838" cy="1754326"/>
          </a:xfrm>
          <a:prstGeom prst="rect">
            <a:avLst/>
          </a:prstGeom>
          <a:noFill/>
        </p:spPr>
        <p:txBody>
          <a:bodyPr wrap="square" rtlCol="0">
            <a:spAutoFit/>
          </a:bodyPr>
          <a:lstStyle/>
          <a:p>
            <a:pPr algn="ctr"/>
            <a:r>
              <a:rPr lang="en-US" sz="5400" i="1" dirty="0"/>
              <a:t>What is the Risk?</a:t>
            </a:r>
          </a:p>
        </p:txBody>
      </p:sp>
      <p:grpSp>
        <p:nvGrpSpPr>
          <p:cNvPr id="20" name="Shape 197">
            <a:extLst>
              <a:ext uri="{FF2B5EF4-FFF2-40B4-BE49-F238E27FC236}">
                <a16:creationId xmlns:a16="http://schemas.microsoft.com/office/drawing/2014/main" id="{567814E7-FA8F-4C2E-A6BE-F8CFA6177AAD}"/>
              </a:ext>
            </a:extLst>
          </p:cNvPr>
          <p:cNvGrpSpPr>
            <a:grpSpLocks/>
          </p:cNvGrpSpPr>
          <p:nvPr/>
        </p:nvGrpSpPr>
        <p:grpSpPr bwMode="auto">
          <a:xfrm>
            <a:off x="5225290" y="955343"/>
            <a:ext cx="6281027" cy="5270500"/>
            <a:chOff x="0" y="29542"/>
            <a:chExt cx="6269038" cy="5513040"/>
          </a:xfrm>
        </p:grpSpPr>
        <p:sp>
          <p:nvSpPr>
            <p:cNvPr id="21" name="Shape 198">
              <a:extLst>
                <a:ext uri="{FF2B5EF4-FFF2-40B4-BE49-F238E27FC236}">
                  <a16:creationId xmlns:a16="http://schemas.microsoft.com/office/drawing/2014/main" id="{4DDAE293-B72A-4284-9E89-A354B7F06839}"/>
                </a:ext>
              </a:extLst>
            </p:cNvPr>
            <p:cNvSpPr/>
            <p:nvPr/>
          </p:nvSpPr>
          <p:spPr>
            <a:xfrm>
              <a:off x="0" y="29542"/>
              <a:ext cx="6269038" cy="624028"/>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22" name="Shape 199">
              <a:extLst>
                <a:ext uri="{FF2B5EF4-FFF2-40B4-BE49-F238E27FC236}">
                  <a16:creationId xmlns:a16="http://schemas.microsoft.com/office/drawing/2014/main" id="{94B533CC-D6FF-4CF8-B84C-3B58E52D32C7}"/>
                </a:ext>
              </a:extLst>
            </p:cNvPr>
            <p:cNvSpPr txBox="1">
              <a:spLocks noChangeArrowheads="1"/>
            </p:cNvSpPr>
            <p:nvPr/>
          </p:nvSpPr>
          <p:spPr bwMode="auto">
            <a:xfrm>
              <a:off x="30442" y="5998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Physical &amp; mental health	</a:t>
              </a:r>
              <a:endParaRPr kumimoji="0" lang="en-US" sz="1800" b="0" i="0" u="none" strike="noStrike" kern="0" cap="none" spc="0" normalizeH="0" baseline="0" noProof="0">
                <a:ln>
                  <a:noFill/>
                </a:ln>
                <a:solidFill>
                  <a:sysClr val="windowText" lastClr="000000"/>
                </a:solidFill>
                <a:effectLst/>
                <a:uLnTx/>
                <a:uFillTx/>
              </a:endParaRPr>
            </a:p>
          </p:txBody>
        </p:sp>
        <p:sp>
          <p:nvSpPr>
            <p:cNvPr id="23" name="Shape 200">
              <a:extLst>
                <a:ext uri="{FF2B5EF4-FFF2-40B4-BE49-F238E27FC236}">
                  <a16:creationId xmlns:a16="http://schemas.microsoft.com/office/drawing/2014/main" id="{58126DCB-1C3B-450C-9814-29E095E06179}"/>
                </a:ext>
              </a:extLst>
            </p:cNvPr>
            <p:cNvSpPr/>
            <p:nvPr/>
          </p:nvSpPr>
          <p:spPr>
            <a:xfrm>
              <a:off x="0" y="728199"/>
              <a:ext cx="6269038" cy="624028"/>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24" name="Shape 201">
              <a:extLst>
                <a:ext uri="{FF2B5EF4-FFF2-40B4-BE49-F238E27FC236}">
                  <a16:creationId xmlns:a16="http://schemas.microsoft.com/office/drawing/2014/main" id="{9D22CDA4-3C16-4424-9584-4E05BB99DEC3}"/>
                </a:ext>
              </a:extLst>
            </p:cNvPr>
            <p:cNvSpPr txBox="1">
              <a:spLocks noChangeArrowheads="1"/>
            </p:cNvSpPr>
            <p:nvPr/>
          </p:nvSpPr>
          <p:spPr bwMode="auto">
            <a:xfrm>
              <a:off x="30442" y="75847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Relationships</a:t>
              </a:r>
              <a:endParaRPr kumimoji="0" lang="en-US" sz="1800" b="0" i="0" u="none" strike="noStrike" kern="0" cap="none" spc="0" normalizeH="0" baseline="0" noProof="0">
                <a:ln>
                  <a:noFill/>
                </a:ln>
                <a:solidFill>
                  <a:sysClr val="windowText" lastClr="000000"/>
                </a:solidFill>
                <a:effectLst/>
                <a:uLnTx/>
                <a:uFillTx/>
              </a:endParaRPr>
            </a:p>
          </p:txBody>
        </p:sp>
        <p:sp>
          <p:nvSpPr>
            <p:cNvPr id="25" name="Shape 202">
              <a:extLst>
                <a:ext uri="{FF2B5EF4-FFF2-40B4-BE49-F238E27FC236}">
                  <a16:creationId xmlns:a16="http://schemas.microsoft.com/office/drawing/2014/main" id="{7A620F76-97AE-4ACC-A60F-9A78F78F5283}"/>
                </a:ext>
              </a:extLst>
            </p:cNvPr>
            <p:cNvSpPr/>
            <p:nvPr/>
          </p:nvSpPr>
          <p:spPr>
            <a:xfrm>
              <a:off x="0" y="1426856"/>
              <a:ext cx="6269038" cy="624028"/>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26" name="Shape 203">
              <a:extLst>
                <a:ext uri="{FF2B5EF4-FFF2-40B4-BE49-F238E27FC236}">
                  <a16:creationId xmlns:a16="http://schemas.microsoft.com/office/drawing/2014/main" id="{FD03AC9B-6F49-443B-AA2C-3D050149B7A6}"/>
                </a:ext>
              </a:extLst>
            </p:cNvPr>
            <p:cNvSpPr txBox="1">
              <a:spLocks noChangeArrowheads="1"/>
            </p:cNvSpPr>
            <p:nvPr/>
          </p:nvSpPr>
          <p:spPr bwMode="auto">
            <a:xfrm>
              <a:off x="30442" y="145696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Productivity </a:t>
              </a:r>
              <a:endParaRPr kumimoji="0" lang="en-US" sz="1800" b="0" i="0" u="none" strike="noStrike" kern="0" cap="none" spc="0" normalizeH="0" baseline="0" noProof="0">
                <a:ln>
                  <a:noFill/>
                </a:ln>
                <a:solidFill>
                  <a:sysClr val="windowText" lastClr="000000"/>
                </a:solidFill>
                <a:effectLst/>
                <a:uLnTx/>
                <a:uFillTx/>
              </a:endParaRPr>
            </a:p>
          </p:txBody>
        </p:sp>
        <p:sp>
          <p:nvSpPr>
            <p:cNvPr id="27" name="Shape 204">
              <a:extLst>
                <a:ext uri="{FF2B5EF4-FFF2-40B4-BE49-F238E27FC236}">
                  <a16:creationId xmlns:a16="http://schemas.microsoft.com/office/drawing/2014/main" id="{8F183D3B-7C93-40BE-9820-C6C34CC50BD0}"/>
                </a:ext>
              </a:extLst>
            </p:cNvPr>
            <p:cNvSpPr/>
            <p:nvPr/>
          </p:nvSpPr>
          <p:spPr>
            <a:xfrm>
              <a:off x="0" y="2125513"/>
              <a:ext cx="6269038" cy="622440"/>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28" name="Shape 205">
              <a:extLst>
                <a:ext uri="{FF2B5EF4-FFF2-40B4-BE49-F238E27FC236}">
                  <a16:creationId xmlns:a16="http://schemas.microsoft.com/office/drawing/2014/main" id="{93FC749C-807A-49A8-92A8-A9B675CECDEA}"/>
                </a:ext>
              </a:extLst>
            </p:cNvPr>
            <p:cNvSpPr txBox="1">
              <a:spLocks noChangeArrowheads="1"/>
            </p:cNvSpPr>
            <p:nvPr/>
          </p:nvSpPr>
          <p:spPr bwMode="auto">
            <a:xfrm>
              <a:off x="30442" y="215545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Memory </a:t>
              </a:r>
              <a:endParaRPr kumimoji="0" lang="en-US" sz="1800" b="0" i="0" u="none" strike="noStrike" kern="0" cap="none" spc="0" normalizeH="0" baseline="0" noProof="0">
                <a:ln>
                  <a:noFill/>
                </a:ln>
                <a:solidFill>
                  <a:sysClr val="windowText" lastClr="000000"/>
                </a:solidFill>
                <a:effectLst/>
                <a:uLnTx/>
                <a:uFillTx/>
              </a:endParaRPr>
            </a:p>
          </p:txBody>
        </p:sp>
        <p:sp>
          <p:nvSpPr>
            <p:cNvPr id="29" name="Shape 206">
              <a:extLst>
                <a:ext uri="{FF2B5EF4-FFF2-40B4-BE49-F238E27FC236}">
                  <a16:creationId xmlns:a16="http://schemas.microsoft.com/office/drawing/2014/main" id="{D8E903DC-DB57-4EF3-B920-9FC08A342F4E}"/>
                </a:ext>
              </a:extLst>
            </p:cNvPr>
            <p:cNvSpPr/>
            <p:nvPr/>
          </p:nvSpPr>
          <p:spPr>
            <a:xfrm>
              <a:off x="0" y="2824171"/>
              <a:ext cx="6269038" cy="622440"/>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30" name="Shape 207">
              <a:extLst>
                <a:ext uri="{FF2B5EF4-FFF2-40B4-BE49-F238E27FC236}">
                  <a16:creationId xmlns:a16="http://schemas.microsoft.com/office/drawing/2014/main" id="{EC263B4A-7A80-4C58-AFAB-A8C571E3CF88}"/>
                </a:ext>
              </a:extLst>
            </p:cNvPr>
            <p:cNvSpPr txBox="1">
              <a:spLocks noChangeArrowheads="1"/>
            </p:cNvSpPr>
            <p:nvPr/>
          </p:nvSpPr>
          <p:spPr bwMode="auto">
            <a:xfrm>
              <a:off x="30442" y="285394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Increased appetite – weight gain</a:t>
              </a:r>
              <a:endParaRPr kumimoji="0" lang="en-US" sz="1800" b="0" i="0" u="none" strike="noStrike" kern="0" cap="none" spc="0" normalizeH="0" baseline="0" noProof="0">
                <a:ln>
                  <a:noFill/>
                </a:ln>
                <a:solidFill>
                  <a:sysClr val="windowText" lastClr="000000"/>
                </a:solidFill>
                <a:effectLst/>
                <a:uLnTx/>
                <a:uFillTx/>
              </a:endParaRPr>
            </a:p>
          </p:txBody>
        </p:sp>
        <p:sp>
          <p:nvSpPr>
            <p:cNvPr id="31" name="Shape 208">
              <a:extLst>
                <a:ext uri="{FF2B5EF4-FFF2-40B4-BE49-F238E27FC236}">
                  <a16:creationId xmlns:a16="http://schemas.microsoft.com/office/drawing/2014/main" id="{26053486-A08B-4D2D-A4D0-C00FD7FE436E}"/>
                </a:ext>
              </a:extLst>
            </p:cNvPr>
            <p:cNvSpPr/>
            <p:nvPr/>
          </p:nvSpPr>
          <p:spPr>
            <a:xfrm>
              <a:off x="0" y="3521240"/>
              <a:ext cx="6269038" cy="624027"/>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32" name="Shape 209">
              <a:extLst>
                <a:ext uri="{FF2B5EF4-FFF2-40B4-BE49-F238E27FC236}">
                  <a16:creationId xmlns:a16="http://schemas.microsoft.com/office/drawing/2014/main" id="{577E59A9-6767-45E0-8D3D-F3E7685A373B}"/>
                </a:ext>
              </a:extLst>
            </p:cNvPr>
            <p:cNvSpPr txBox="1">
              <a:spLocks noChangeArrowheads="1"/>
            </p:cNvSpPr>
            <p:nvPr/>
          </p:nvSpPr>
          <p:spPr bwMode="auto">
            <a:xfrm>
              <a:off x="30442" y="355243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Greater risk of diabetes</a:t>
              </a:r>
              <a:endParaRPr kumimoji="0" lang="en-US" sz="1800" b="0" i="0" u="none" strike="noStrike" kern="0" cap="none" spc="0" normalizeH="0" baseline="0" noProof="0">
                <a:ln>
                  <a:noFill/>
                </a:ln>
                <a:solidFill>
                  <a:sysClr val="windowText" lastClr="000000"/>
                </a:solidFill>
                <a:effectLst/>
                <a:uLnTx/>
                <a:uFillTx/>
              </a:endParaRPr>
            </a:p>
          </p:txBody>
        </p:sp>
        <p:sp>
          <p:nvSpPr>
            <p:cNvPr id="33" name="Shape 210">
              <a:extLst>
                <a:ext uri="{FF2B5EF4-FFF2-40B4-BE49-F238E27FC236}">
                  <a16:creationId xmlns:a16="http://schemas.microsoft.com/office/drawing/2014/main" id="{64CA7315-AA82-4986-8203-70C2D56790AB}"/>
                </a:ext>
              </a:extLst>
            </p:cNvPr>
            <p:cNvSpPr/>
            <p:nvPr/>
          </p:nvSpPr>
          <p:spPr>
            <a:xfrm>
              <a:off x="0" y="4219898"/>
              <a:ext cx="6269038" cy="624027"/>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34" name="Shape 211">
              <a:extLst>
                <a:ext uri="{FF2B5EF4-FFF2-40B4-BE49-F238E27FC236}">
                  <a16:creationId xmlns:a16="http://schemas.microsoft.com/office/drawing/2014/main" id="{0DDC9CF2-15A9-4C03-83CC-C154389D8F49}"/>
                </a:ext>
              </a:extLst>
            </p:cNvPr>
            <p:cNvSpPr txBox="1">
              <a:spLocks noChangeArrowheads="1"/>
            </p:cNvSpPr>
            <p:nvPr/>
          </p:nvSpPr>
          <p:spPr bwMode="auto">
            <a:xfrm>
              <a:off x="30442" y="425092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Sickness</a:t>
              </a:r>
              <a:endParaRPr kumimoji="0" lang="en-US" sz="1800" b="0" i="0" u="none" strike="noStrike" kern="0" cap="none" spc="0" normalizeH="0" baseline="0" noProof="0">
                <a:ln>
                  <a:noFill/>
                </a:ln>
                <a:solidFill>
                  <a:sysClr val="windowText" lastClr="000000"/>
                </a:solidFill>
                <a:effectLst/>
                <a:uLnTx/>
                <a:uFillTx/>
              </a:endParaRPr>
            </a:p>
          </p:txBody>
        </p:sp>
        <p:sp>
          <p:nvSpPr>
            <p:cNvPr id="35" name="Shape 212">
              <a:extLst>
                <a:ext uri="{FF2B5EF4-FFF2-40B4-BE49-F238E27FC236}">
                  <a16:creationId xmlns:a16="http://schemas.microsoft.com/office/drawing/2014/main" id="{4E57D046-E46F-41C2-BE69-B352B3B68F4A}"/>
                </a:ext>
              </a:extLst>
            </p:cNvPr>
            <p:cNvSpPr/>
            <p:nvPr/>
          </p:nvSpPr>
          <p:spPr>
            <a:xfrm>
              <a:off x="0" y="4918555"/>
              <a:ext cx="6269038" cy="624027"/>
            </a:xfrm>
            <a:prstGeom prst="roundRect">
              <a:avLst>
                <a:gd name="adj" fmla="val 16667"/>
              </a:avLst>
            </a:prstGeom>
            <a:gradFill>
              <a:gsLst>
                <a:gs pos="0">
                  <a:srgbClr val="FFFFFF"/>
                </a:gs>
                <a:gs pos="50000">
                  <a:srgbClr val="FFFFFF"/>
                </a:gs>
                <a:gs pos="100000">
                  <a:srgbClr val="FFFFFF"/>
                </a:gs>
              </a:gsLst>
              <a:lin ang="5400000" scaled="0"/>
            </a:gradFill>
            <a:ln>
              <a:noFill/>
            </a:ln>
          </p:spPr>
          <p:txBody>
            <a:bodyPr spcFirstLastPara="1" lIns="91425" tIns="91425" rIns="91425" bIns="91425" anchor="ct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36" name="Shape 213">
              <a:extLst>
                <a:ext uri="{FF2B5EF4-FFF2-40B4-BE49-F238E27FC236}">
                  <a16:creationId xmlns:a16="http://schemas.microsoft.com/office/drawing/2014/main" id="{4268AC50-3A21-427A-8ACF-9B162D4541CD}"/>
                </a:ext>
              </a:extLst>
            </p:cNvPr>
            <p:cNvSpPr txBox="1">
              <a:spLocks noChangeArrowheads="1"/>
            </p:cNvSpPr>
            <p:nvPr/>
          </p:nvSpPr>
          <p:spPr bwMode="auto">
            <a:xfrm>
              <a:off x="30442" y="4949414"/>
              <a:ext cx="6208154" cy="562726"/>
            </a:xfrm>
            <a:prstGeom prst="rect">
              <a:avLst/>
            </a:prstGeom>
            <a:noFill/>
            <a:ln w="9525">
              <a:noFill/>
              <a:miter lim="800000"/>
              <a:headEnd/>
              <a:tailEnd/>
            </a:ln>
          </p:spPr>
          <p:txBody>
            <a:bodyPr lIns="99050" tIns="99050" rIns="99050" bIns="99050" anchor="ctr"/>
            <a:lstStyle/>
            <a:p>
              <a:pPr marL="0" marR="0" lvl="0" indent="0" defTabSz="914400" eaLnBrk="1" fontAlgn="auto" latinLnBrk="0" hangingPunct="1">
                <a:lnSpc>
                  <a:spcPct val="90000"/>
                </a:lnSpc>
                <a:spcBef>
                  <a:spcPts val="0"/>
                </a:spcBef>
                <a:spcAft>
                  <a:spcPts val="0"/>
                </a:spcAft>
                <a:buClr>
                  <a:srgbClr val="000000"/>
                </a:buClr>
                <a:buSzPts val="2600"/>
                <a:buFont typeface="Calibri" pitchFamily="34" charset="0"/>
                <a:buNone/>
                <a:tabLst/>
                <a:defRPr/>
              </a:pPr>
              <a:r>
                <a:rPr kumimoji="0" lang="en-US" sz="2600" b="0" i="0" u="none" strike="noStrike" kern="0" cap="none" spc="0" normalizeH="0" baseline="0" noProof="0">
                  <a:ln>
                    <a:noFill/>
                  </a:ln>
                  <a:solidFill>
                    <a:sysClr val="windowText" lastClr="000000"/>
                  </a:solidFill>
                  <a:effectLst/>
                  <a:uLnTx/>
                  <a:uFillTx/>
                  <a:latin typeface="Calibri" pitchFamily="34" charset="0"/>
                  <a:sym typeface="Calibri" pitchFamily="34" charset="0"/>
                </a:rPr>
                <a:t>Safety at work and driving</a:t>
              </a: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0380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11" name="Shape 187">
            <a:extLst>
              <a:ext uri="{FF2B5EF4-FFF2-40B4-BE49-F238E27FC236}">
                <a16:creationId xmlns:a16="http://schemas.microsoft.com/office/drawing/2014/main" id="{0BDDF74E-2326-44E8-9BA4-982B3F84ACE5}"/>
              </a:ext>
            </a:extLst>
          </p:cNvPr>
          <p:cNvSpPr>
            <a:spLocks/>
          </p:cNvSpPr>
          <p:nvPr/>
        </p:nvSpPr>
        <p:spPr bwMode="auto">
          <a:xfrm>
            <a:off x="96" y="5662669"/>
            <a:ext cx="7346950" cy="962819"/>
          </a:xfrm>
          <a:custGeom>
            <a:avLst/>
            <a:gdLst>
              <a:gd name="T0" fmla="*/ 0 w 7346605"/>
              <a:gd name="T1" fmla="*/ 0 h 1511306"/>
              <a:gd name="T2" fmla="*/ 7346605 w 7346605"/>
              <a:gd name="T3" fmla="*/ 1511306 h 1511306"/>
            </a:gdLst>
            <a:ahLst/>
            <a:cxnLst>
              <a:cxn ang="0">
                <a:pos x="0" y="0"/>
              </a:cxn>
              <a:cxn ang="0">
                <a:pos x="239486" y="0"/>
              </a:cxn>
              <a:cxn ang="0">
                <a:pos x="1209568" y="0"/>
              </a:cxn>
              <a:cxn ang="0">
                <a:pos x="2405743" y="0"/>
              </a:cxn>
              <a:cxn ang="0">
                <a:pos x="2405743" y="2544"/>
              </a:cxn>
              <a:cxn ang="0">
                <a:pos x="2801131" y="2544"/>
              </a:cxn>
              <a:cxn ang="0">
                <a:pos x="2801131" y="0"/>
              </a:cxn>
              <a:cxn ang="0">
                <a:pos x="7346605" y="0"/>
              </a:cxn>
              <a:cxn ang="0">
                <a:pos x="6648988" y="1511301"/>
              </a:cxn>
              <a:cxn ang="0">
                <a:pos x="2801132" y="1511301"/>
              </a:cxn>
              <a:cxn ang="0">
                <a:pos x="2801132" y="1511304"/>
              </a:cxn>
              <a:cxn ang="0">
                <a:pos x="2405743" y="1511304"/>
              </a:cxn>
              <a:cxn ang="0">
                <a:pos x="2405743" y="1511306"/>
              </a:cxn>
              <a:cxn ang="0">
                <a:pos x="1333411" y="1511306"/>
              </a:cxn>
              <a:cxn ang="0">
                <a:pos x="1219208" y="1511306"/>
              </a:cxn>
              <a:cxn ang="0">
                <a:pos x="1209568" y="1511306"/>
              </a:cxn>
              <a:cxn ang="0">
                <a:pos x="239486" y="1511306"/>
              </a:cxn>
              <a:cxn ang="0">
                <a:pos x="0" y="1511306"/>
              </a:cxn>
            </a:cxnLst>
            <a:rect l="T0" t="T1" r="T2" b="T3"/>
            <a:pathLst>
              <a:path w="7346605" h="1511306" extrusionOk="0">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sp>
        <p:nvSpPr>
          <p:cNvPr id="12" name="Shape 189">
            <a:extLst>
              <a:ext uri="{FF2B5EF4-FFF2-40B4-BE49-F238E27FC236}">
                <a16:creationId xmlns:a16="http://schemas.microsoft.com/office/drawing/2014/main" id="{23433D4C-939A-48BC-9E3A-4972CB6C105F}"/>
              </a:ext>
            </a:extLst>
          </p:cNvPr>
          <p:cNvSpPr txBox="1">
            <a:spLocks/>
          </p:cNvSpPr>
          <p:nvPr/>
        </p:nvSpPr>
        <p:spPr bwMode="auto">
          <a:xfrm>
            <a:off x="732550" y="5730276"/>
            <a:ext cx="4112406" cy="827603"/>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90000"/>
              </a:lnSpc>
              <a:spcBef>
                <a:spcPct val="0"/>
              </a:spcBef>
              <a:spcAft>
                <a:spcPct val="0"/>
              </a:spcAft>
              <a:buClr>
                <a:srgbClr val="303030"/>
              </a:buClr>
              <a:buSzPts val="4000"/>
              <a:buFont typeface="Calibri" pitchFamily="34" charset="0"/>
              <a:buNone/>
              <a:tabLst/>
              <a:defRPr/>
            </a:pPr>
            <a:r>
              <a:rPr kumimoji="0" lang="en-US" sz="4000" b="0" i="0" u="none" strike="noStrike" kern="0" cap="none" spc="0" normalizeH="0" baseline="0" noProof="0" dirty="0">
                <a:ln>
                  <a:noFill/>
                </a:ln>
                <a:solidFill>
                  <a:srgbClr val="303030"/>
                </a:solidFill>
                <a:effectLst/>
                <a:uLnTx/>
                <a:uFillTx/>
                <a:latin typeface="Calibri" pitchFamily="34" charset="0"/>
                <a:cs typeface="Arial" charset="0"/>
                <a:sym typeface="Calibri" pitchFamily="34" charset="0"/>
              </a:rPr>
              <a:t>Did you know?</a:t>
            </a:r>
            <a:endParaRPr kumimoji="0" lang="en-US" sz="4400" b="0" i="0" u="none" strike="noStrike" kern="0" cap="none" spc="0" normalizeH="0" baseline="0" noProof="0" dirty="0">
              <a:ln>
                <a:noFill/>
              </a:ln>
              <a:solidFill>
                <a:srgbClr val="000000"/>
              </a:solidFill>
              <a:effectLst/>
              <a:uLnTx/>
              <a:uFillTx/>
              <a:latin typeface="Calibri" pitchFamily="34" charset="0"/>
              <a:cs typeface="Arial" charset="0"/>
              <a:sym typeface="Calibri" pitchFamily="34" charset="0"/>
            </a:endParaRPr>
          </a:p>
        </p:txBody>
      </p:sp>
      <p:sp>
        <p:nvSpPr>
          <p:cNvPr id="13" name="Shape 186">
            <a:extLst>
              <a:ext uri="{FF2B5EF4-FFF2-40B4-BE49-F238E27FC236}">
                <a16:creationId xmlns:a16="http://schemas.microsoft.com/office/drawing/2014/main" id="{6B35845C-F8F4-47CE-BE95-6A0A2D8AD17A}"/>
              </a:ext>
            </a:extLst>
          </p:cNvPr>
          <p:cNvSpPr>
            <a:spLocks/>
          </p:cNvSpPr>
          <p:nvPr/>
        </p:nvSpPr>
        <p:spPr bwMode="auto">
          <a:xfrm>
            <a:off x="6832504" y="5662669"/>
            <a:ext cx="5359400" cy="962819"/>
          </a:xfrm>
          <a:custGeom>
            <a:avLst/>
            <a:gdLst>
              <a:gd name="T0" fmla="*/ 0 w 5360045"/>
              <a:gd name="T1" fmla="*/ 0 h 1511304"/>
              <a:gd name="T2" fmla="*/ 5360045 w 5360045"/>
              <a:gd name="T3" fmla="*/ 1511304 h 1511304"/>
            </a:gdLst>
            <a:ahLst/>
            <a:cxnLst>
              <a:cxn ang="0">
                <a:pos x="4545473" y="0"/>
              </a:cxn>
              <a:cxn ang="0">
                <a:pos x="5360045" y="0"/>
              </a:cxn>
              <a:cxn ang="0">
                <a:pos x="5360045" y="1046730"/>
              </a:cxn>
              <a:cxn ang="0">
                <a:pos x="5360045" y="1508760"/>
              </a:cxn>
              <a:cxn ang="0">
                <a:pos x="5360045" y="1511304"/>
              </a:cxn>
              <a:cxn ang="0">
                <a:pos x="4545474" y="1511304"/>
              </a:cxn>
              <a:cxn ang="0">
                <a:pos x="2525897" y="1511304"/>
              </a:cxn>
              <a:cxn ang="0">
                <a:pos x="0" y="1511304"/>
              </a:cxn>
              <a:cxn ang="0">
                <a:pos x="697617" y="3"/>
              </a:cxn>
              <a:cxn ang="0">
                <a:pos x="4545473" y="3"/>
              </a:cxn>
            </a:cxnLst>
            <a:rect l="T0" t="T1" r="T2" b="T3"/>
            <a:pathLst>
              <a:path w="5360045" h="1511304" extrusionOk="0">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312"/>
            </a:srgbClr>
          </a:solidFill>
          <a:ln w="9525">
            <a:noFill/>
            <a:round/>
            <a:headEnd/>
            <a:tailEnd/>
          </a:ln>
        </p:spPr>
        <p:txBody>
          <a:bodyPr lIns="91425" tIns="45700" rIns="91425" bIns="457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sym typeface="Arial" charset="0"/>
            </a:endParaRPr>
          </a:p>
        </p:txBody>
      </p:sp>
      <p:pic>
        <p:nvPicPr>
          <p:cNvPr id="8" name="Shape 221" descr="A glass of wine  Description generated with very high confidence">
            <a:extLst>
              <a:ext uri="{FF2B5EF4-FFF2-40B4-BE49-F238E27FC236}">
                <a16:creationId xmlns:a16="http://schemas.microsoft.com/office/drawing/2014/main" id="{098D430B-6145-4B59-AB21-667E10C375F0}"/>
              </a:ext>
            </a:extLst>
          </p:cNvPr>
          <p:cNvPicPr preferRelativeResize="0">
            <a:picLocks noChangeAspect="1" noChangeArrowheads="1"/>
          </p:cNvPicPr>
          <p:nvPr/>
        </p:nvPicPr>
        <p:blipFill>
          <a:blip r:embed="rId3"/>
          <a:srcRect/>
          <a:stretch>
            <a:fillRect/>
          </a:stretch>
        </p:blipFill>
        <p:spPr bwMode="auto">
          <a:xfrm>
            <a:off x="155575" y="1426752"/>
            <a:ext cx="5940425" cy="3443288"/>
          </a:xfrm>
          <a:prstGeom prst="rect">
            <a:avLst/>
          </a:prstGeom>
          <a:noFill/>
          <a:ln w="9525">
            <a:noFill/>
            <a:miter lim="800000"/>
            <a:headEnd/>
            <a:tailEnd/>
          </a:ln>
        </p:spPr>
      </p:pic>
      <p:sp>
        <p:nvSpPr>
          <p:cNvPr id="14" name="Shape 223">
            <a:extLst>
              <a:ext uri="{FF2B5EF4-FFF2-40B4-BE49-F238E27FC236}">
                <a16:creationId xmlns:a16="http://schemas.microsoft.com/office/drawing/2014/main" id="{08F130B2-4953-4B68-9851-2563070B6FFD}"/>
              </a:ext>
            </a:extLst>
          </p:cNvPr>
          <p:cNvSpPr txBox="1">
            <a:spLocks/>
          </p:cNvSpPr>
          <p:nvPr/>
        </p:nvSpPr>
        <p:spPr bwMode="auto">
          <a:xfrm>
            <a:off x="7347046" y="1137827"/>
            <a:ext cx="4008438" cy="4021138"/>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eaLnBrk="1" hangingPunct="1">
              <a:spcBef>
                <a:spcPct val="0"/>
              </a:spcBef>
              <a:spcAft>
                <a:spcPct val="0"/>
              </a:spcAft>
              <a:buClr>
                <a:srgbClr val="000000"/>
              </a:buClr>
              <a:buSzPts val="4400"/>
              <a:buFont typeface="Arial" charset="0"/>
              <a:buNone/>
            </a:pPr>
            <a:r>
              <a:rPr lang="en-US" sz="4400" b="1" kern="0">
                <a:solidFill>
                  <a:srgbClr val="000000"/>
                </a:solidFill>
                <a:latin typeface="Calibri" pitchFamily="34" charset="0"/>
                <a:cs typeface="Arial" charset="0"/>
                <a:sym typeface="Calibri" pitchFamily="34" charset="0"/>
              </a:rPr>
              <a:t>Driving</a:t>
            </a:r>
            <a:r>
              <a:rPr lang="en-US" sz="4400" kern="0">
                <a:solidFill>
                  <a:srgbClr val="000000"/>
                </a:solidFill>
                <a:latin typeface="Calibri" pitchFamily="34" charset="0"/>
                <a:cs typeface="Arial" charset="0"/>
                <a:sym typeface="Calibri" pitchFamily="34" charset="0"/>
              </a:rPr>
              <a:t> </a:t>
            </a:r>
            <a:r>
              <a:rPr lang="en-US" sz="4400" b="1" kern="0">
                <a:solidFill>
                  <a:srgbClr val="000000"/>
                </a:solidFill>
                <a:latin typeface="Calibri" pitchFamily="34" charset="0"/>
                <a:cs typeface="Arial" charset="0"/>
                <a:sym typeface="Calibri" pitchFamily="34" charset="0"/>
              </a:rPr>
              <a:t>drowsy</a:t>
            </a:r>
            <a:r>
              <a:rPr lang="en-US" sz="4400" kern="0">
                <a:solidFill>
                  <a:srgbClr val="000000"/>
                </a:solidFill>
                <a:latin typeface="Calibri" pitchFamily="34" charset="0"/>
                <a:cs typeface="Arial" charset="0"/>
                <a:sym typeface="Calibri" pitchFamily="34" charset="0"/>
              </a:rPr>
              <a:t> </a:t>
            </a:r>
            <a:endParaRPr lang="en-US" kern="0">
              <a:solidFill>
                <a:srgbClr val="000000"/>
              </a:solidFill>
              <a:latin typeface="Calibri" pitchFamily="34" charset="0"/>
              <a:cs typeface="Arial" charset="0"/>
              <a:sym typeface="Calibri" pitchFamily="34" charset="0"/>
            </a:endParaRPr>
          </a:p>
          <a:p>
            <a:pPr marL="0" indent="0" algn="ctr" eaLnBrk="1" hangingPunct="1">
              <a:spcAft>
                <a:spcPct val="0"/>
              </a:spcAft>
              <a:buClr>
                <a:srgbClr val="000000"/>
              </a:buClr>
              <a:buSzPts val="3600"/>
              <a:buFont typeface="Arial" charset="0"/>
              <a:buNone/>
            </a:pPr>
            <a:r>
              <a:rPr lang="en-US" sz="3600" i="1" kern="0">
                <a:solidFill>
                  <a:srgbClr val="000000"/>
                </a:solidFill>
                <a:latin typeface="Calibri" pitchFamily="34" charset="0"/>
                <a:cs typeface="Arial" charset="0"/>
                <a:sym typeface="Calibri" pitchFamily="34" charset="0"/>
              </a:rPr>
              <a:t>is just as </a:t>
            </a:r>
            <a:endParaRPr lang="en-US" kern="0">
              <a:solidFill>
                <a:srgbClr val="000000"/>
              </a:solidFill>
              <a:latin typeface="Calibri" pitchFamily="34" charset="0"/>
              <a:cs typeface="Arial" charset="0"/>
              <a:sym typeface="Calibri" pitchFamily="34" charset="0"/>
            </a:endParaRPr>
          </a:p>
          <a:p>
            <a:pPr marL="0" indent="0" algn="ctr" eaLnBrk="1" hangingPunct="1">
              <a:spcAft>
                <a:spcPct val="0"/>
              </a:spcAft>
              <a:buClr>
                <a:srgbClr val="000000"/>
              </a:buClr>
              <a:buSzPts val="4400"/>
              <a:buFont typeface="Arial" charset="0"/>
              <a:buNone/>
            </a:pPr>
            <a:r>
              <a:rPr lang="en-US" sz="4400" b="1" i="1" kern="0">
                <a:solidFill>
                  <a:srgbClr val="000000"/>
                </a:solidFill>
                <a:latin typeface="Calibri" pitchFamily="34" charset="0"/>
                <a:cs typeface="Arial" charset="0"/>
                <a:sym typeface="Calibri" pitchFamily="34" charset="0"/>
              </a:rPr>
              <a:t>dangerous</a:t>
            </a:r>
            <a:r>
              <a:rPr lang="en-US" sz="3600" i="1" kern="0">
                <a:solidFill>
                  <a:srgbClr val="000000"/>
                </a:solidFill>
                <a:latin typeface="Calibri" pitchFamily="34" charset="0"/>
                <a:cs typeface="Arial" charset="0"/>
                <a:sym typeface="Calibri" pitchFamily="34" charset="0"/>
              </a:rPr>
              <a:t> </a:t>
            </a:r>
            <a:endParaRPr lang="en-US" kern="0">
              <a:solidFill>
                <a:srgbClr val="000000"/>
              </a:solidFill>
              <a:latin typeface="Calibri" pitchFamily="34" charset="0"/>
              <a:cs typeface="Arial" charset="0"/>
              <a:sym typeface="Calibri" pitchFamily="34" charset="0"/>
            </a:endParaRPr>
          </a:p>
          <a:p>
            <a:pPr marL="0" indent="0" algn="ctr" eaLnBrk="1" hangingPunct="1">
              <a:spcAft>
                <a:spcPct val="0"/>
              </a:spcAft>
              <a:buClr>
                <a:srgbClr val="000000"/>
              </a:buClr>
              <a:buSzPts val="3600"/>
              <a:buFont typeface="Arial" charset="0"/>
              <a:buNone/>
            </a:pPr>
            <a:r>
              <a:rPr lang="en-US" sz="3600" i="1" kern="0">
                <a:solidFill>
                  <a:srgbClr val="000000"/>
                </a:solidFill>
                <a:latin typeface="Calibri" pitchFamily="34" charset="0"/>
                <a:cs typeface="Arial" charset="0"/>
                <a:sym typeface="Calibri" pitchFamily="34" charset="0"/>
              </a:rPr>
              <a:t>as </a:t>
            </a:r>
            <a:r>
              <a:rPr lang="en-US" sz="4400" b="1" kern="0">
                <a:solidFill>
                  <a:srgbClr val="000000"/>
                </a:solidFill>
                <a:latin typeface="Calibri" pitchFamily="34" charset="0"/>
                <a:cs typeface="Arial" charset="0"/>
                <a:sym typeface="Calibri" pitchFamily="34" charset="0"/>
              </a:rPr>
              <a:t>driving drunk!</a:t>
            </a:r>
            <a:br>
              <a:rPr lang="en-US" sz="3600" kern="0">
                <a:solidFill>
                  <a:srgbClr val="000000"/>
                </a:solidFill>
                <a:latin typeface="Calibri" pitchFamily="34" charset="0"/>
                <a:cs typeface="Arial" charset="0"/>
                <a:sym typeface="Calibri" pitchFamily="34" charset="0"/>
              </a:rPr>
            </a:br>
            <a:endParaRPr lang="en-US" sz="3600" kern="0" dirty="0">
              <a:solidFill>
                <a:srgbClr val="000000"/>
              </a:solidFill>
              <a:latin typeface="Calibri" pitchFamily="34" charset="0"/>
              <a:cs typeface="Arial" charset="0"/>
              <a:sym typeface="Calibri" pitchFamily="34" charset="0"/>
            </a:endParaRPr>
          </a:p>
        </p:txBody>
      </p:sp>
      <p:sp>
        <p:nvSpPr>
          <p:cNvPr id="2" name="Slide Number Placeholder 1">
            <a:extLst>
              <a:ext uri="{FF2B5EF4-FFF2-40B4-BE49-F238E27FC236}">
                <a16:creationId xmlns:a16="http://schemas.microsoft.com/office/drawing/2014/main" id="{2A567BF8-E764-40C4-9EB7-106EF1483406}"/>
              </a:ext>
            </a:extLst>
          </p:cNvPr>
          <p:cNvSpPr>
            <a:spLocks noGrp="1"/>
          </p:cNvSpPr>
          <p:nvPr>
            <p:ph type="sldNum" sz="quarter" idx="12"/>
          </p:nvPr>
        </p:nvSpPr>
        <p:spPr/>
        <p:txBody>
          <a:bodyPr/>
          <a:lstStyle/>
          <a:p>
            <a:fld id="{AA5B202D-022C-AC48-B1BD-AA5711EFB125}" type="slidenum">
              <a:rPr lang="en-US" smtClean="0"/>
              <a:t>7</a:t>
            </a:fld>
            <a:endParaRPr lang="en-US"/>
          </a:p>
        </p:txBody>
      </p:sp>
    </p:spTree>
    <p:extLst>
      <p:ext uri="{BB962C8B-B14F-4D97-AF65-F5344CB8AC3E}">
        <p14:creationId xmlns:p14="http://schemas.microsoft.com/office/powerpoint/2010/main" val="162359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sp>
        <p:nvSpPr>
          <p:cNvPr id="7" name="Shape 230">
            <a:extLst>
              <a:ext uri="{FF2B5EF4-FFF2-40B4-BE49-F238E27FC236}">
                <a16:creationId xmlns:a16="http://schemas.microsoft.com/office/drawing/2014/main" id="{83A85520-E75F-4A82-B117-CCFC7E50F1AC}"/>
              </a:ext>
            </a:extLst>
          </p:cNvPr>
          <p:cNvSpPr txBox="1">
            <a:spLocks/>
          </p:cNvSpPr>
          <p:nvPr/>
        </p:nvSpPr>
        <p:spPr bwMode="auto">
          <a:xfrm>
            <a:off x="594698" y="1256447"/>
            <a:ext cx="2667118" cy="1677988"/>
          </a:xfrm>
          <a:prstGeom prst="rect">
            <a:avLst/>
          </a:prstGeom>
          <a:noFill/>
          <a:ln w="9525">
            <a:noFill/>
            <a:miter lim="800000"/>
            <a:headEnd/>
            <a:tailEnd/>
          </a:ln>
        </p:spPr>
        <p:txBody>
          <a:bodyPr spcFirstLastPara="1" vert="horz" wrap="square" lIns="91425" tIns="45700" rIns="91425" bIns="45700" numCol="1" anchor="ctr" anchorCtr="0" compatLnSpc="1">
            <a:prstTxWarp prst="textNoShape">
              <a:avLst/>
            </a:prstTxWarp>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0" fontAlgn="base" hangingPunct="0">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eaLnBrk="1" hangingPunct="1">
              <a:spcBef>
                <a:spcPct val="0"/>
              </a:spcBef>
              <a:spcAft>
                <a:spcPct val="0"/>
              </a:spcAft>
              <a:buClr>
                <a:srgbClr val="000000"/>
              </a:buClr>
              <a:buSzPts val="4000"/>
              <a:buFont typeface="Calibri" pitchFamily="34" charset="0"/>
              <a:buNone/>
            </a:pPr>
            <a:r>
              <a:rPr lang="en-US" sz="4000" kern="0" dirty="0">
                <a:solidFill>
                  <a:srgbClr val="000000"/>
                </a:solidFill>
                <a:latin typeface="Calibri" pitchFamily="34" charset="0"/>
                <a:cs typeface="Arial" charset="0"/>
                <a:sym typeface="Calibri" pitchFamily="34" charset="0"/>
              </a:rPr>
              <a:t>Signs of Sleepiness</a:t>
            </a:r>
            <a:endParaRPr lang="en-US" kern="0" dirty="0">
              <a:solidFill>
                <a:srgbClr val="000000"/>
              </a:solidFill>
              <a:latin typeface="Calibri" pitchFamily="34" charset="0"/>
              <a:cs typeface="Arial" charset="0"/>
              <a:sym typeface="Calibri" pitchFamily="34" charset="0"/>
            </a:endParaRPr>
          </a:p>
        </p:txBody>
      </p:sp>
      <p:sp>
        <p:nvSpPr>
          <p:cNvPr id="8" name="Shape 231">
            <a:extLst>
              <a:ext uri="{FF2B5EF4-FFF2-40B4-BE49-F238E27FC236}">
                <a16:creationId xmlns:a16="http://schemas.microsoft.com/office/drawing/2014/main" id="{4ED1BAAF-1770-40A3-AF55-00102052A337}"/>
              </a:ext>
            </a:extLst>
          </p:cNvPr>
          <p:cNvSpPr txBox="1">
            <a:spLocks/>
          </p:cNvSpPr>
          <p:nvPr/>
        </p:nvSpPr>
        <p:spPr bwMode="auto">
          <a:xfrm>
            <a:off x="594698" y="2934435"/>
            <a:ext cx="3667125" cy="3283803"/>
          </a:xfrm>
          <a:prstGeom prst="rect">
            <a:avLst/>
          </a:prstGeom>
          <a:noFill/>
          <a:ln w="9525">
            <a:noFill/>
            <a:miter lim="800000"/>
            <a:headEnd/>
            <a:tailEnd/>
          </a:ln>
        </p:spPr>
        <p:txBody>
          <a:bodyPr spcFirstLastPara="1" vert="horz" wrap="square" lIns="91425" tIns="45700" rIns="91425" bIns="45700" numCol="1" anchor="t" anchorCtr="0" compatLnSpc="1">
            <a:prstTxWarp prst="textNoShape">
              <a:avLst/>
            </a:prstTxWarp>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eaLnBrk="1" hangingPunct="1">
              <a:lnSpc>
                <a:spcPct val="80000"/>
              </a:lnSpc>
              <a:spcBef>
                <a:spcPct val="0"/>
              </a:spcBef>
              <a:spcAft>
                <a:spcPct val="0"/>
              </a:spcAft>
              <a:buClr>
                <a:srgbClr val="000000"/>
              </a:buClr>
              <a:buFont typeface="Arial" charset="0"/>
              <a:buChar char="•"/>
            </a:pPr>
            <a:r>
              <a:rPr lang="en-US" kern="0" dirty="0">
                <a:solidFill>
                  <a:srgbClr val="000000"/>
                </a:solidFill>
                <a:latin typeface="Calibri" pitchFamily="34" charset="0"/>
                <a:cs typeface="Arial" charset="0"/>
                <a:sym typeface="Calibri" pitchFamily="34" charset="0"/>
              </a:rPr>
              <a:t>Apathy</a:t>
            </a:r>
          </a:p>
          <a:p>
            <a:pPr marL="228600" indent="-228600" eaLnBrk="1" hangingPunct="1">
              <a:lnSpc>
                <a:spcPct val="80000"/>
              </a:lnSpc>
              <a:spcAft>
                <a:spcPct val="0"/>
              </a:spcAft>
              <a:buClr>
                <a:srgbClr val="000000"/>
              </a:buClr>
              <a:buFont typeface="Arial" charset="0"/>
              <a:buChar char="•"/>
            </a:pPr>
            <a:r>
              <a:rPr lang="en-US" kern="0" dirty="0">
                <a:solidFill>
                  <a:srgbClr val="000000"/>
                </a:solidFill>
                <a:latin typeface="Calibri" pitchFamily="34" charset="0"/>
                <a:cs typeface="Arial" charset="0"/>
                <a:sym typeface="Calibri" pitchFamily="34" charset="0"/>
              </a:rPr>
              <a:t>Slowed speech</a:t>
            </a:r>
          </a:p>
          <a:p>
            <a:pPr marL="228600" indent="-228600" eaLnBrk="1" hangingPunct="1">
              <a:lnSpc>
                <a:spcPct val="80000"/>
              </a:lnSpc>
              <a:spcAft>
                <a:spcPct val="0"/>
              </a:spcAft>
              <a:buClr>
                <a:srgbClr val="000000"/>
              </a:buClr>
              <a:buFont typeface="Arial" charset="0"/>
              <a:buChar char="•"/>
            </a:pPr>
            <a:r>
              <a:rPr lang="en-US" kern="0" dirty="0">
                <a:solidFill>
                  <a:srgbClr val="000000"/>
                </a:solidFill>
                <a:latin typeface="Calibri" pitchFamily="34" charset="0"/>
                <a:cs typeface="Arial" charset="0"/>
                <a:sym typeface="Calibri" pitchFamily="34" charset="0"/>
              </a:rPr>
              <a:t>Inability to multitask </a:t>
            </a:r>
          </a:p>
          <a:p>
            <a:pPr marL="228600" indent="-228600" eaLnBrk="1" hangingPunct="1">
              <a:lnSpc>
                <a:spcPct val="80000"/>
              </a:lnSpc>
              <a:spcAft>
                <a:spcPct val="0"/>
              </a:spcAft>
              <a:buClr>
                <a:srgbClr val="000000"/>
              </a:buClr>
              <a:buFont typeface="Arial" charset="0"/>
              <a:buChar char="•"/>
            </a:pPr>
            <a:r>
              <a:rPr lang="en-US" kern="0" dirty="0">
                <a:solidFill>
                  <a:srgbClr val="000000"/>
                </a:solidFill>
                <a:latin typeface="Calibri" pitchFamily="34" charset="0"/>
                <a:cs typeface="Arial" charset="0"/>
                <a:sym typeface="Calibri" pitchFamily="34" charset="0"/>
              </a:rPr>
              <a:t>Hallucinations</a:t>
            </a:r>
          </a:p>
          <a:p>
            <a:pPr marL="228600" indent="-228600" eaLnBrk="1" hangingPunct="1">
              <a:lnSpc>
                <a:spcPct val="80000"/>
              </a:lnSpc>
              <a:spcAft>
                <a:spcPct val="0"/>
              </a:spcAft>
              <a:buClr>
                <a:srgbClr val="000000"/>
              </a:buClr>
              <a:buFont typeface="Arial" charset="0"/>
              <a:buChar char="•"/>
            </a:pPr>
            <a:r>
              <a:rPr lang="en-US" kern="0" dirty="0">
                <a:solidFill>
                  <a:srgbClr val="000000"/>
                </a:solidFill>
                <a:latin typeface="Calibri" pitchFamily="34" charset="0"/>
                <a:cs typeface="Arial" charset="0"/>
                <a:sym typeface="Calibri" pitchFamily="34" charset="0"/>
              </a:rPr>
              <a:t>Micro-sleeps </a:t>
            </a:r>
          </a:p>
          <a:p>
            <a:pPr marL="228600" indent="-228600" eaLnBrk="1" hangingPunct="1">
              <a:lnSpc>
                <a:spcPct val="80000"/>
              </a:lnSpc>
              <a:spcAft>
                <a:spcPct val="0"/>
              </a:spcAft>
              <a:buClr>
                <a:srgbClr val="000000"/>
              </a:buClr>
              <a:buSzPts val="1800"/>
              <a:buFont typeface="Arial" charset="0"/>
              <a:buNone/>
            </a:pPr>
            <a:r>
              <a:rPr lang="en-US" sz="1800" i="1" kern="0" dirty="0">
                <a:solidFill>
                  <a:srgbClr val="000000"/>
                </a:solidFill>
                <a:latin typeface="Calibri" pitchFamily="34" charset="0"/>
                <a:cs typeface="Arial" charset="0"/>
                <a:sym typeface="Calibri" pitchFamily="34" charset="0"/>
              </a:rPr>
              <a:t>   5-10 seconds of “nodding off”</a:t>
            </a:r>
            <a:endParaRPr lang="en-US" sz="1800" kern="0" dirty="0">
              <a:solidFill>
                <a:srgbClr val="000000"/>
              </a:solidFill>
              <a:latin typeface="Calibri" pitchFamily="34" charset="0"/>
              <a:cs typeface="Arial" charset="0"/>
              <a:sym typeface="Calibri" pitchFamily="34" charset="0"/>
            </a:endParaRPr>
          </a:p>
          <a:p>
            <a:pPr marL="228600" indent="-228600" eaLnBrk="1" hangingPunct="1">
              <a:lnSpc>
                <a:spcPct val="80000"/>
              </a:lnSpc>
              <a:spcAft>
                <a:spcPct val="0"/>
              </a:spcAft>
              <a:buClr>
                <a:srgbClr val="000000"/>
              </a:buClr>
              <a:buSzPts val="1800"/>
              <a:buFont typeface="Arial" charset="0"/>
              <a:buNone/>
            </a:pPr>
            <a:br>
              <a:rPr lang="en-US" sz="1800" kern="0" dirty="0">
                <a:solidFill>
                  <a:srgbClr val="000000"/>
                </a:solidFill>
                <a:latin typeface="Calibri" pitchFamily="34" charset="0"/>
                <a:cs typeface="Arial" charset="0"/>
                <a:sym typeface="Calibri" pitchFamily="34" charset="0"/>
              </a:rPr>
            </a:br>
            <a:br>
              <a:rPr lang="en-US" sz="1800" kern="0" dirty="0">
                <a:solidFill>
                  <a:srgbClr val="000000"/>
                </a:solidFill>
                <a:latin typeface="Calibri" pitchFamily="34" charset="0"/>
                <a:cs typeface="Arial" charset="0"/>
                <a:sym typeface="Calibri" pitchFamily="34" charset="0"/>
              </a:rPr>
            </a:br>
            <a:br>
              <a:rPr lang="en-US" sz="1800" kern="0" dirty="0">
                <a:solidFill>
                  <a:srgbClr val="000000"/>
                </a:solidFill>
                <a:latin typeface="Calibri" pitchFamily="34" charset="0"/>
                <a:cs typeface="Arial" charset="0"/>
                <a:sym typeface="Calibri" pitchFamily="34" charset="0"/>
              </a:rPr>
            </a:br>
            <a:endParaRPr lang="en-US" sz="1800" kern="0" dirty="0">
              <a:solidFill>
                <a:srgbClr val="000000"/>
              </a:solidFill>
              <a:latin typeface="Calibri" pitchFamily="34" charset="0"/>
              <a:cs typeface="Arial" charset="0"/>
              <a:sym typeface="Calibri" pitchFamily="34" charset="0"/>
            </a:endParaRPr>
          </a:p>
        </p:txBody>
      </p:sp>
      <p:pic>
        <p:nvPicPr>
          <p:cNvPr id="9" name="Shape 229" descr="https://lh4.googleusercontent.com/8OLXIBoMdkTmrx2O2U7mPheJtKaGaaEupYyZooaZbkPxHK9n6Y3JxFsGKoZtUfGWLs9IH5FBBc1H-jrtHZUIYBkh9F4Fm_ha-4IySggRQV9r6t-NN_3I_ZdMYZlTHUjaUDWqDUt0lJ9DD80rug">
            <a:extLst>
              <a:ext uri="{FF2B5EF4-FFF2-40B4-BE49-F238E27FC236}">
                <a16:creationId xmlns:a16="http://schemas.microsoft.com/office/drawing/2014/main" id="{9933721D-62DD-4690-B090-00BAE1667650}"/>
              </a:ext>
            </a:extLst>
          </p:cNvPr>
          <p:cNvPicPr preferRelativeResize="0">
            <a:picLocks noChangeAspect="1" noChangeArrowheads="1"/>
          </p:cNvPicPr>
          <p:nvPr/>
        </p:nvPicPr>
        <p:blipFill>
          <a:blip r:embed="rId3"/>
          <a:srcRect l="19144" r="2" b="2"/>
          <a:stretch>
            <a:fillRect/>
          </a:stretch>
        </p:blipFill>
        <p:spPr bwMode="auto">
          <a:xfrm>
            <a:off x="5673404" y="1256447"/>
            <a:ext cx="5384800" cy="4654550"/>
          </a:xfrm>
          <a:prstGeom prst="rect">
            <a:avLst/>
          </a:prstGeom>
          <a:noFill/>
          <a:ln w="9525">
            <a:noFill/>
            <a:miter lim="800000"/>
            <a:headEnd/>
            <a:tailEnd/>
          </a:ln>
        </p:spPr>
      </p:pic>
      <p:sp>
        <p:nvSpPr>
          <p:cNvPr id="10" name="Slide Number Placeholder 9">
            <a:extLst>
              <a:ext uri="{FF2B5EF4-FFF2-40B4-BE49-F238E27FC236}">
                <a16:creationId xmlns:a16="http://schemas.microsoft.com/office/drawing/2014/main" id="{B82945CB-D6BD-41FA-ADB3-5CAAE86C5CA0}"/>
              </a:ext>
            </a:extLst>
          </p:cNvPr>
          <p:cNvSpPr>
            <a:spLocks noGrp="1"/>
          </p:cNvSpPr>
          <p:nvPr>
            <p:ph type="sldNum" sz="quarter" idx="12"/>
          </p:nvPr>
        </p:nvSpPr>
        <p:spPr/>
        <p:txBody>
          <a:bodyPr/>
          <a:lstStyle/>
          <a:p>
            <a:fld id="{AA5B202D-022C-AC48-B1BD-AA5711EFB125}" type="slidenum">
              <a:rPr lang="en-US" smtClean="0"/>
              <a:t>8</a:t>
            </a:fld>
            <a:endParaRPr lang="en-US"/>
          </a:p>
        </p:txBody>
      </p:sp>
    </p:spTree>
    <p:extLst>
      <p:ext uri="{BB962C8B-B14F-4D97-AF65-F5344CB8AC3E}">
        <p14:creationId xmlns:p14="http://schemas.microsoft.com/office/powerpoint/2010/main" val="422500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055D9B-855D-455E-BAC4-B5357976436A}"/>
              </a:ext>
            </a:extLst>
          </p:cNvPr>
          <p:cNvSpPr>
            <a:spLocks noGrp="1"/>
          </p:cNvSpPr>
          <p:nvPr>
            <p:ph sz="quarter" idx="15"/>
          </p:nvPr>
        </p:nvSpPr>
        <p:spPr/>
        <p:txBody>
          <a:bodyPr/>
          <a:lstStyle/>
          <a:p>
            <a:r>
              <a:rPr lang="en-US" dirty="0"/>
              <a:t>Good Night, Sleep Tight</a:t>
            </a:r>
          </a:p>
        </p:txBody>
      </p:sp>
      <p:pic>
        <p:nvPicPr>
          <p:cNvPr id="9" name="Shape 239" descr="Screen-shot-2015-08-09-at-6">
            <a:extLst>
              <a:ext uri="{FF2B5EF4-FFF2-40B4-BE49-F238E27FC236}">
                <a16:creationId xmlns:a16="http://schemas.microsoft.com/office/drawing/2014/main" id="{DA71EFB7-27C7-4376-BB46-E6DC67157C6D}"/>
              </a:ext>
            </a:extLst>
          </p:cNvPr>
          <p:cNvPicPr preferRelativeResize="0">
            <a:picLocks/>
          </p:cNvPicPr>
          <p:nvPr/>
        </p:nvPicPr>
        <p:blipFill>
          <a:blip r:embed="rId3"/>
          <a:srcRect/>
          <a:stretch>
            <a:fillRect/>
          </a:stretch>
        </p:blipFill>
        <p:spPr bwMode="auto">
          <a:xfrm>
            <a:off x="2875128" y="866537"/>
            <a:ext cx="6441743" cy="5442648"/>
          </a:xfrm>
          <a:prstGeom prst="rect">
            <a:avLst/>
          </a:prstGeom>
          <a:noFill/>
          <a:ln w="9525">
            <a:noFill/>
            <a:miter lim="800000"/>
            <a:headEnd/>
            <a:tailEnd/>
          </a:ln>
        </p:spPr>
      </p:pic>
      <p:sp>
        <p:nvSpPr>
          <p:cNvPr id="10" name="Slide Number Placeholder 9">
            <a:extLst>
              <a:ext uri="{FF2B5EF4-FFF2-40B4-BE49-F238E27FC236}">
                <a16:creationId xmlns:a16="http://schemas.microsoft.com/office/drawing/2014/main" id="{826CF4ED-B989-41C1-B03A-8538BF485E50}"/>
              </a:ext>
            </a:extLst>
          </p:cNvPr>
          <p:cNvSpPr>
            <a:spLocks noGrp="1"/>
          </p:cNvSpPr>
          <p:nvPr>
            <p:ph type="sldNum" sz="quarter" idx="12"/>
          </p:nvPr>
        </p:nvSpPr>
        <p:spPr/>
        <p:txBody>
          <a:bodyPr/>
          <a:lstStyle/>
          <a:p>
            <a:fld id="{AA5B202D-022C-AC48-B1BD-AA5711EFB125}" type="slidenum">
              <a:rPr lang="en-US" smtClean="0"/>
              <a:t>9</a:t>
            </a:fld>
            <a:endParaRPr lang="en-US"/>
          </a:p>
        </p:txBody>
      </p:sp>
    </p:spTree>
    <p:extLst>
      <p:ext uri="{BB962C8B-B14F-4D97-AF65-F5344CB8AC3E}">
        <p14:creationId xmlns:p14="http://schemas.microsoft.com/office/powerpoint/2010/main" val="3002601673"/>
      </p:ext>
    </p:extLst>
  </p:cSld>
  <p:clrMapOvr>
    <a:masterClrMapping/>
  </p:clrMapOvr>
</p:sld>
</file>

<file path=ppt/theme/theme1.xml><?xml version="1.0" encoding="utf-8"?>
<a:theme xmlns:a="http://schemas.openxmlformats.org/drawingml/2006/main" name="3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932</Words>
  <Application>Microsoft Office PowerPoint</Application>
  <PresentationFormat>Widescreen</PresentationFormat>
  <Paragraphs>179</Paragraphs>
  <Slides>25</Slides>
  <Notes>24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3_Office Theme</vt:lpstr>
      <vt:lpstr>Office Theme</vt:lpstr>
      <vt:lpstr>PowerPoint Presentation</vt:lpstr>
      <vt:lpstr>PowerPoint Presentation</vt:lpstr>
      <vt:lpstr>How much sleep is “enough”?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Welcomes you to    “Good Night, Sleep Tight!”</dc:title>
  <dc:creator>Wenman Laura J</dc:creator>
  <cp:lastModifiedBy>Tammy Sullivan</cp:lastModifiedBy>
  <cp:revision>26</cp:revision>
  <dcterms:modified xsi:type="dcterms:W3CDTF">2021-08-30T18:51:27Z</dcterms:modified>
</cp:coreProperties>
</file>