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4"/>
  </p:notesMasterIdLst>
  <p:sldIdLst>
    <p:sldId id="265" r:id="rId2"/>
    <p:sldId id="275" r:id="rId3"/>
    <p:sldId id="281" r:id="rId4"/>
    <p:sldId id="306" r:id="rId5"/>
    <p:sldId id="307" r:id="rId6"/>
    <p:sldId id="308" r:id="rId7"/>
    <p:sldId id="309" r:id="rId8"/>
    <p:sldId id="310" r:id="rId9"/>
    <p:sldId id="311" r:id="rId10"/>
    <p:sldId id="312" r:id="rId11"/>
    <p:sldId id="313" r:id="rId12"/>
    <p:sldId id="2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D24"/>
    <a:srgbClr val="AAAAA8"/>
    <a:srgbClr val="B4B4B5"/>
    <a:srgbClr val="B4B4BC"/>
    <a:srgbClr val="B4B4B2"/>
    <a:srgbClr val="B4B4B9"/>
    <a:srgbClr val="BEBEBC"/>
    <a:srgbClr val="C10E25"/>
    <a:srgbClr val="9F0DC1"/>
    <a:srgbClr val="25C1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4692" autoAdjust="0"/>
  </p:normalViewPr>
  <p:slideViewPr>
    <p:cSldViewPr snapToGrid="0" snapToObjects="1">
      <p:cViewPr varScale="1">
        <p:scale>
          <a:sx n="93" d="100"/>
          <a:sy n="93" d="100"/>
        </p:scale>
        <p:origin x="144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E7D13-8600-BF4F-8814-C0FAB6810B79}" type="datetimeFigureOut">
              <a:rPr lang="en-US" smtClean="0"/>
              <a:pPr/>
              <a:t>8/30/2021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61778-6E7F-4B47-8A00-23F72BE98B3A}" type="slidenum">
              <a:rPr lang="en-US" smtClean="0"/>
              <a:pPr/>
              <a:t>‹#›</a:t>
            </a:fld>
            <a:endParaRPr lang="en-US"/>
          </a:p>
        </p:txBody>
      </p:sp>
    </p:spTree>
    <p:extLst>
      <p:ext uri="{BB962C8B-B14F-4D97-AF65-F5344CB8AC3E}">
        <p14:creationId xmlns:p14="http://schemas.microsoft.com/office/powerpoint/2010/main" val="2720752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411176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81598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144674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3344453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32758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379244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76562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845798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07205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02848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38293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85557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57887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707339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10689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7842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25258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84778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7234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0223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37869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8265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13740449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033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3" name="Title 2"/>
          <p:cNvSpPr>
            <a:spLocks noGrp="1"/>
          </p:cNvSpPr>
          <p:nvPr>
            <p:ph type="title"/>
          </p:nvPr>
        </p:nvSpPr>
        <p:spPr>
          <a:xfrm>
            <a:off x="2716383" y="807905"/>
            <a:ext cx="3711233" cy="643909"/>
          </a:xfrm>
        </p:spPr>
        <p:txBody>
          <a:bodyPr/>
          <a:lstStyle/>
          <a:p>
            <a:r>
              <a:rPr lang="en-US" dirty="0">
                <a:latin typeface="Minion Pro SmBd" pitchFamily="18" charset="0"/>
              </a:rPr>
              <a:t>Stretching Exercises</a:t>
            </a:r>
            <a:endParaRPr lang="en-US" dirty="0"/>
          </a:p>
        </p:txBody>
      </p:sp>
      <p:sp>
        <p:nvSpPr>
          <p:cNvPr id="7" name="Rectangle 5">
            <a:extLst>
              <a:ext uri="{FF2B5EF4-FFF2-40B4-BE49-F238E27FC236}">
                <a16:creationId xmlns:a16="http://schemas.microsoft.com/office/drawing/2014/main" id="{88103928-5400-43D2-AB4D-662AB32E24A3}"/>
              </a:ext>
            </a:extLst>
          </p:cNvPr>
          <p:cNvSpPr txBox="1">
            <a:spLocks noChangeArrowheads="1"/>
          </p:cNvSpPr>
          <p:nvPr/>
        </p:nvSpPr>
        <p:spPr>
          <a:xfrm>
            <a:off x="762000" y="2146740"/>
            <a:ext cx="7467600" cy="3581400"/>
          </a:xfrm>
          <a:prstGeom prst="rect">
            <a:avLst/>
          </a:prstGeom>
        </p:spPr>
        <p:txBody>
          <a:bodyPr vert="horz" lIns="91440" tIns="45720" rIns="91440" bIns="45720" rtlCol="0">
            <a:norm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dirty="0">
                <a:latin typeface="Minion Pro" pitchFamily="18" charset="0"/>
              </a:rPr>
              <a:t>Stretching Tips </a:t>
            </a:r>
          </a:p>
          <a:p>
            <a:r>
              <a:rPr lang="en-US" sz="2800" dirty="0">
                <a:latin typeface="Minion Pro" pitchFamily="18" charset="0"/>
              </a:rPr>
              <a:t>Body alignment</a:t>
            </a:r>
          </a:p>
          <a:p>
            <a:r>
              <a:rPr lang="en-US" sz="2800" dirty="0">
                <a:latin typeface="Minion Pro" pitchFamily="18" charset="0"/>
              </a:rPr>
              <a:t>Warm muscles up before stretching</a:t>
            </a:r>
          </a:p>
          <a:p>
            <a:r>
              <a:rPr lang="en-US" sz="2800" dirty="0">
                <a:latin typeface="Minion Pro" pitchFamily="18" charset="0"/>
              </a:rPr>
              <a:t>Hold a sustained stretch for 20 to 30 seconds</a:t>
            </a:r>
          </a:p>
          <a:p>
            <a:r>
              <a:rPr lang="en-US" sz="2800" dirty="0">
                <a:latin typeface="Minion Pro" pitchFamily="18" charset="0"/>
              </a:rPr>
              <a:t>Only stretch to the point of mild discomfort</a:t>
            </a:r>
          </a:p>
          <a:p>
            <a:r>
              <a:rPr lang="en-US" sz="2800" dirty="0">
                <a:latin typeface="Minion Pro" pitchFamily="18" charset="0"/>
              </a:rPr>
              <a:t>Breathe normally when stretching</a:t>
            </a:r>
          </a:p>
        </p:txBody>
      </p:sp>
    </p:spTree>
    <p:extLst>
      <p:ext uri="{BB962C8B-B14F-4D97-AF65-F5344CB8AC3E}">
        <p14:creationId xmlns:p14="http://schemas.microsoft.com/office/powerpoint/2010/main" val="386822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349" y="1060824"/>
            <a:ext cx="7777302" cy="643909"/>
          </a:xfrm>
        </p:spPr>
        <p:txBody>
          <a:bodyPr/>
          <a:lstStyle/>
          <a:p>
            <a:r>
              <a:rPr lang="en-US" dirty="0"/>
              <a:t>Questions?</a:t>
            </a:r>
          </a:p>
        </p:txBody>
      </p:sp>
      <p:pic>
        <p:nvPicPr>
          <p:cNvPr id="7" name="Picture 2" descr="C:\Users\KAH13\AppData\Local\Microsoft\Windows\Temporary Internet Files\Content.IE5\JDS2I6MV\questions[1].jpg">
            <a:extLst>
              <a:ext uri="{FF2B5EF4-FFF2-40B4-BE49-F238E27FC236}">
                <a16:creationId xmlns:a16="http://schemas.microsoft.com/office/drawing/2014/main" id="{46AD33C9-1260-45A5-8E6E-52FBB7295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564" y="2028805"/>
            <a:ext cx="5012871" cy="378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9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CCF7C2-D627-4261-917F-DEB237107384}"/>
              </a:ext>
            </a:extLst>
          </p:cNvPr>
          <p:cNvSpPr txBox="1">
            <a:spLocks/>
          </p:cNvSpPr>
          <p:nvPr/>
        </p:nvSpPr>
        <p:spPr>
          <a:xfrm>
            <a:off x="640080" y="2494625"/>
            <a:ext cx="8172752" cy="1825127"/>
          </a:xfrm>
          <a:prstGeom prst="rect">
            <a:avLst/>
          </a:prstGeom>
        </p:spPr>
        <p:txBody>
          <a:bodyPr vert="horz" lIns="0" tIns="45720" rIns="0" bIns="0" rtlCol="0" anchor="ctr">
            <a:normAutofit fontScale="90000" lnSpcReduction="10000"/>
          </a:bodyPr>
          <a:lstStyle>
            <a:lvl1pPr algn="l" defTabSz="457200" rtl="0" eaLnBrk="1" latinLnBrk="0" hangingPunct="1">
              <a:spcBef>
                <a:spcPct val="0"/>
              </a:spcBef>
              <a:buNone/>
              <a:defRPr sz="4400" kern="1200" spc="140">
                <a:solidFill>
                  <a:schemeClr val="bg1"/>
                </a:solidFill>
                <a:latin typeface="+mj-lt"/>
                <a:ea typeface="+mj-ea"/>
                <a:cs typeface="+mj-cs"/>
              </a:defRPr>
            </a:lvl1pPr>
          </a:lstStyle>
          <a:p>
            <a:pPr algn="ctr"/>
            <a:r>
              <a:rPr lang="en-US" dirty="0">
                <a:latin typeface="Minion Pro SmBd"/>
              </a:rPr>
              <a:t>Welcome to </a:t>
            </a:r>
            <a:br>
              <a:rPr lang="en-US" dirty="0">
                <a:latin typeface="Minion Pro SmBd"/>
              </a:rPr>
            </a:br>
            <a:r>
              <a:rPr lang="en-US" dirty="0">
                <a:latin typeface="Minion Pro SmBd"/>
              </a:rPr>
              <a:t>Exercise At Your Desk</a:t>
            </a:r>
            <a:br>
              <a:rPr lang="en-US" dirty="0">
                <a:latin typeface="Minion Pro SmBd"/>
              </a:rPr>
            </a:br>
            <a:endParaRPr lang="en-US" dirty="0">
              <a:latin typeface="Minion Pro SmBd"/>
            </a:endParaRPr>
          </a:p>
        </p:txBody>
      </p:sp>
    </p:spTree>
    <p:extLst>
      <p:ext uri="{BB962C8B-B14F-4D97-AF65-F5344CB8AC3E}">
        <p14:creationId xmlns:p14="http://schemas.microsoft.com/office/powerpoint/2010/main" val="1293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5" name="Rectangle 4">
            <a:extLst>
              <a:ext uri="{FF2B5EF4-FFF2-40B4-BE49-F238E27FC236}">
                <a16:creationId xmlns:a16="http://schemas.microsoft.com/office/drawing/2014/main" id="{E9290E9A-5FC7-40C5-B810-E15A50339245}"/>
              </a:ext>
            </a:extLst>
          </p:cNvPr>
          <p:cNvSpPr>
            <a:spLocks noGrp="1" noChangeArrowheads="1"/>
          </p:cNvSpPr>
          <p:nvPr>
            <p:ph type="title"/>
          </p:nvPr>
        </p:nvSpPr>
        <p:spPr>
          <a:xfrm>
            <a:off x="883343" y="1060450"/>
            <a:ext cx="7777163" cy="644525"/>
          </a:xfrm>
        </p:spPr>
        <p:txBody>
          <a:bodyPr>
            <a:noAutofit/>
          </a:bodyPr>
          <a:lstStyle/>
          <a:p>
            <a:r>
              <a:rPr lang="en-US" sz="4400" dirty="0">
                <a:latin typeface="Minion Pro SmBd" pitchFamily="18" charset="0"/>
              </a:rPr>
              <a:t>                 Agenda</a:t>
            </a:r>
          </a:p>
        </p:txBody>
      </p:sp>
      <p:sp>
        <p:nvSpPr>
          <p:cNvPr id="6" name="Rectangle 5">
            <a:extLst>
              <a:ext uri="{FF2B5EF4-FFF2-40B4-BE49-F238E27FC236}">
                <a16:creationId xmlns:a16="http://schemas.microsoft.com/office/drawing/2014/main" id="{746A7793-019D-4EC2-99D9-4044054C38B7}"/>
              </a:ext>
            </a:extLst>
          </p:cNvPr>
          <p:cNvSpPr>
            <a:spLocks noGrp="1" noChangeArrowheads="1"/>
          </p:cNvSpPr>
          <p:nvPr>
            <p:ph type="body" sz="quarter" idx="13"/>
          </p:nvPr>
        </p:nvSpPr>
        <p:spPr>
          <a:xfrm>
            <a:off x="1112838" y="2492375"/>
            <a:ext cx="7548562" cy="3305175"/>
          </a:xfrm>
        </p:spPr>
        <p:txBody>
          <a:bodyPr/>
          <a:lstStyle/>
          <a:p>
            <a:r>
              <a:rPr lang="en-US" sz="4400" dirty="0">
                <a:latin typeface="Minion Pro" pitchFamily="18" charset="0"/>
              </a:rPr>
              <a:t>Breathing &amp; Posture</a:t>
            </a:r>
          </a:p>
          <a:p>
            <a:r>
              <a:rPr lang="en-US" sz="4400" dirty="0">
                <a:latin typeface="Minion Pro" pitchFamily="18" charset="0"/>
              </a:rPr>
              <a:t>Exercise with Bands</a:t>
            </a:r>
          </a:p>
          <a:p>
            <a:r>
              <a:rPr lang="en-US" sz="4400" dirty="0">
                <a:latin typeface="Minion Pro" pitchFamily="18" charset="0"/>
              </a:rPr>
              <a:t>Stretching</a:t>
            </a:r>
          </a:p>
        </p:txBody>
      </p:sp>
    </p:spTree>
    <p:extLst>
      <p:ext uri="{BB962C8B-B14F-4D97-AF65-F5344CB8AC3E}">
        <p14:creationId xmlns:p14="http://schemas.microsoft.com/office/powerpoint/2010/main" val="195757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3" name="Title 2"/>
          <p:cNvSpPr>
            <a:spLocks noGrp="1"/>
          </p:cNvSpPr>
          <p:nvPr>
            <p:ph type="title"/>
          </p:nvPr>
        </p:nvSpPr>
        <p:spPr>
          <a:xfrm>
            <a:off x="3177838" y="924534"/>
            <a:ext cx="2352949" cy="643909"/>
          </a:xfrm>
        </p:spPr>
        <p:txBody>
          <a:bodyPr>
            <a:normAutofit fontScale="90000"/>
          </a:bodyPr>
          <a:lstStyle/>
          <a:p>
            <a:r>
              <a:rPr lang="en-US" sz="3600" dirty="0">
                <a:latin typeface="Minion Pro SmBd" pitchFamily="18" charset="0"/>
              </a:rPr>
              <a:t>Why Move?</a:t>
            </a:r>
            <a:endParaRPr lang="en-US" sz="3600" dirty="0"/>
          </a:p>
        </p:txBody>
      </p:sp>
      <p:pic>
        <p:nvPicPr>
          <p:cNvPr id="7" name="Picture 2">
            <a:extLst>
              <a:ext uri="{FF2B5EF4-FFF2-40B4-BE49-F238E27FC236}">
                <a16:creationId xmlns:a16="http://schemas.microsoft.com/office/drawing/2014/main" id="{AC5A7648-6ED2-4DF4-AD99-CFF7AD077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568443"/>
            <a:ext cx="7410450" cy="428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7">
            <a:extLst>
              <a:ext uri="{FF2B5EF4-FFF2-40B4-BE49-F238E27FC236}">
                <a16:creationId xmlns:a16="http://schemas.microsoft.com/office/drawing/2014/main" id="{8125E9B7-4F21-4F78-B17B-AE01EB3212FE}"/>
              </a:ext>
            </a:extLst>
          </p:cNvPr>
          <p:cNvSpPr txBox="1">
            <a:spLocks/>
          </p:cNvSpPr>
          <p:nvPr/>
        </p:nvSpPr>
        <p:spPr>
          <a:xfrm>
            <a:off x="246727" y="6173787"/>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http://www.juststand.org/tabid/800/language/en-US/default.aspx 00</a:t>
            </a:r>
            <a:endParaRPr lang="en-US" dirty="0"/>
          </a:p>
        </p:txBody>
      </p:sp>
    </p:spTree>
    <p:extLst>
      <p:ext uri="{BB962C8B-B14F-4D97-AF65-F5344CB8AC3E}">
        <p14:creationId xmlns:p14="http://schemas.microsoft.com/office/powerpoint/2010/main" val="214607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3" name="Title 2"/>
          <p:cNvSpPr>
            <a:spLocks noGrp="1"/>
          </p:cNvSpPr>
          <p:nvPr>
            <p:ph type="title"/>
          </p:nvPr>
        </p:nvSpPr>
        <p:spPr>
          <a:xfrm>
            <a:off x="2250306" y="852517"/>
            <a:ext cx="4643388" cy="643909"/>
          </a:xfrm>
        </p:spPr>
        <p:txBody>
          <a:bodyPr/>
          <a:lstStyle/>
          <a:p>
            <a:r>
              <a:rPr lang="en-US" dirty="0">
                <a:latin typeface="Minion Pro SmBd" pitchFamily="18" charset="0"/>
              </a:rPr>
              <a:t>How Has Work Changed?</a:t>
            </a:r>
            <a:endParaRPr lang="en-US" dirty="0"/>
          </a:p>
        </p:txBody>
      </p:sp>
      <p:pic>
        <p:nvPicPr>
          <p:cNvPr id="7" name="Picture 3">
            <a:extLst>
              <a:ext uri="{FF2B5EF4-FFF2-40B4-BE49-F238E27FC236}">
                <a16:creationId xmlns:a16="http://schemas.microsoft.com/office/drawing/2014/main" id="{3CC7DE91-6AC7-4D22-8F81-7741EFA1A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99291"/>
            <a:ext cx="8534400"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a:extLst>
              <a:ext uri="{FF2B5EF4-FFF2-40B4-BE49-F238E27FC236}">
                <a16:creationId xmlns:a16="http://schemas.microsoft.com/office/drawing/2014/main" id="{BC6C8616-2CD3-4BDB-8741-A8077768C6C8}"/>
              </a:ext>
            </a:extLst>
          </p:cNvPr>
          <p:cNvSpPr txBox="1">
            <a:spLocks/>
          </p:cNvSpPr>
          <p:nvPr/>
        </p:nvSpPr>
        <p:spPr>
          <a:xfrm>
            <a:off x="0" y="624094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http://www.juststand.org/tabid/800/language/en-US/default.aspx 00</a:t>
            </a:r>
            <a:endParaRPr lang="en-US" dirty="0"/>
          </a:p>
        </p:txBody>
      </p:sp>
    </p:spTree>
    <p:extLst>
      <p:ext uri="{BB962C8B-B14F-4D97-AF65-F5344CB8AC3E}">
        <p14:creationId xmlns:p14="http://schemas.microsoft.com/office/powerpoint/2010/main" val="146555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7" name="Rectangle 4">
            <a:extLst>
              <a:ext uri="{FF2B5EF4-FFF2-40B4-BE49-F238E27FC236}">
                <a16:creationId xmlns:a16="http://schemas.microsoft.com/office/drawing/2014/main" id="{911B654C-450F-4435-BD6A-A2E22FB6179D}"/>
              </a:ext>
            </a:extLst>
          </p:cNvPr>
          <p:cNvSpPr>
            <a:spLocks noGrp="1" noChangeArrowheads="1"/>
          </p:cNvSpPr>
          <p:nvPr>
            <p:ph type="title"/>
          </p:nvPr>
        </p:nvSpPr>
        <p:spPr>
          <a:xfrm>
            <a:off x="713230" y="736847"/>
            <a:ext cx="8172752" cy="612560"/>
          </a:xfrm>
        </p:spPr>
        <p:txBody>
          <a:bodyPr>
            <a:normAutofit fontScale="90000"/>
          </a:bodyPr>
          <a:lstStyle/>
          <a:p>
            <a:r>
              <a:rPr lang="en-US" sz="3600" dirty="0">
                <a:latin typeface="Minion Pro SmBd" pitchFamily="18" charset="0"/>
              </a:rPr>
              <a:t>Impact of movement on brain</a:t>
            </a:r>
            <a:r>
              <a:rPr lang="en-US" sz="4000" dirty="0">
                <a:latin typeface="Minion Pro SmBd" pitchFamily="18" charset="0"/>
              </a:rPr>
              <a:t> </a:t>
            </a:r>
            <a:r>
              <a:rPr lang="en-US" sz="3600" dirty="0">
                <a:latin typeface="Minion Pro SmBd" pitchFamily="18" charset="0"/>
              </a:rPr>
              <a:t>function</a:t>
            </a:r>
          </a:p>
        </p:txBody>
      </p:sp>
      <p:pic>
        <p:nvPicPr>
          <p:cNvPr id="10" name="Picture 2">
            <a:extLst>
              <a:ext uri="{FF2B5EF4-FFF2-40B4-BE49-F238E27FC236}">
                <a16:creationId xmlns:a16="http://schemas.microsoft.com/office/drawing/2014/main" id="{D3A20BD9-4449-48CE-9E4B-277F53569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796" y="1737578"/>
            <a:ext cx="65436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7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3" name="Title 2"/>
          <p:cNvSpPr>
            <a:spLocks noGrp="1"/>
          </p:cNvSpPr>
          <p:nvPr>
            <p:ph type="title"/>
          </p:nvPr>
        </p:nvSpPr>
        <p:spPr>
          <a:xfrm>
            <a:off x="3435475" y="738869"/>
            <a:ext cx="2273050" cy="643909"/>
          </a:xfrm>
        </p:spPr>
        <p:txBody>
          <a:bodyPr/>
          <a:lstStyle/>
          <a:p>
            <a:r>
              <a:rPr lang="en-US" dirty="0"/>
              <a:t>Breathing</a:t>
            </a:r>
          </a:p>
        </p:txBody>
      </p:sp>
      <p:pic>
        <p:nvPicPr>
          <p:cNvPr id="7" name="Picture 2">
            <a:extLst>
              <a:ext uri="{FF2B5EF4-FFF2-40B4-BE49-F238E27FC236}">
                <a16:creationId xmlns:a16="http://schemas.microsoft.com/office/drawing/2014/main" id="{41B17AA7-A260-4EAB-9B3A-8AC3CD850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784" y="1967325"/>
            <a:ext cx="5711059" cy="371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7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3" name="Title 2"/>
          <p:cNvSpPr>
            <a:spLocks noGrp="1"/>
          </p:cNvSpPr>
          <p:nvPr>
            <p:ph type="title"/>
          </p:nvPr>
        </p:nvSpPr>
        <p:spPr>
          <a:xfrm>
            <a:off x="3635222" y="738869"/>
            <a:ext cx="1873555" cy="643909"/>
          </a:xfrm>
        </p:spPr>
        <p:txBody>
          <a:bodyPr/>
          <a:lstStyle/>
          <a:p>
            <a:r>
              <a:rPr lang="en-US" dirty="0"/>
              <a:t>Posture</a:t>
            </a:r>
          </a:p>
        </p:txBody>
      </p:sp>
      <p:pic>
        <p:nvPicPr>
          <p:cNvPr id="8" name="Picture 2" descr="J:\Health Services\Laura Wenman\Back Pain\Images\42 lb Head.PNG">
            <a:extLst>
              <a:ext uri="{FF2B5EF4-FFF2-40B4-BE49-F238E27FC236}">
                <a16:creationId xmlns:a16="http://schemas.microsoft.com/office/drawing/2014/main" id="{4D483B61-FAE8-4AB5-AEF6-1C3CA9DC6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624" y="1628764"/>
            <a:ext cx="5687219" cy="411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7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at Your Desk</a:t>
            </a:r>
          </a:p>
        </p:txBody>
      </p:sp>
      <p:sp>
        <p:nvSpPr>
          <p:cNvPr id="3" name="Title 2"/>
          <p:cNvSpPr>
            <a:spLocks noGrp="1"/>
          </p:cNvSpPr>
          <p:nvPr>
            <p:ph type="title"/>
          </p:nvPr>
        </p:nvSpPr>
        <p:spPr>
          <a:xfrm>
            <a:off x="2331866" y="738869"/>
            <a:ext cx="4480268" cy="643909"/>
          </a:xfrm>
        </p:spPr>
        <p:txBody>
          <a:bodyPr/>
          <a:lstStyle/>
          <a:p>
            <a:r>
              <a:rPr lang="en-US" dirty="0">
                <a:latin typeface="Minion Pro SmBd" pitchFamily="18" charset="0"/>
              </a:rPr>
              <a:t>Strengthening Exercises</a:t>
            </a:r>
            <a:endParaRPr lang="en-US" dirty="0"/>
          </a:p>
        </p:txBody>
      </p:sp>
      <p:sp>
        <p:nvSpPr>
          <p:cNvPr id="7" name="Rectangle 5">
            <a:extLst>
              <a:ext uri="{FF2B5EF4-FFF2-40B4-BE49-F238E27FC236}">
                <a16:creationId xmlns:a16="http://schemas.microsoft.com/office/drawing/2014/main" id="{0723177E-D9F8-4D09-B28F-F851ABFE6978}"/>
              </a:ext>
            </a:extLst>
          </p:cNvPr>
          <p:cNvSpPr txBox="1">
            <a:spLocks noChangeArrowheads="1"/>
          </p:cNvSpPr>
          <p:nvPr/>
        </p:nvSpPr>
        <p:spPr>
          <a:xfrm>
            <a:off x="870224" y="2129768"/>
            <a:ext cx="7548562" cy="3305175"/>
          </a:xfrm>
          <a:prstGeom prst="rect">
            <a:avLst/>
          </a:prstGeom>
        </p:spPr>
        <p:txBody>
          <a:bodyPr vert="horz" lIns="91440" tIns="45720" rIns="91440" bIns="45720" rtlCol="0">
            <a:normAutofit fontScale="92500" lnSpcReduction="20000"/>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a:latin typeface="Minion Pro" pitchFamily="18" charset="0"/>
              </a:rPr>
              <a:t>Safety Tips</a:t>
            </a:r>
          </a:p>
          <a:p>
            <a:r>
              <a:rPr lang="en-US" sz="2800">
                <a:latin typeface="Minion Pro" pitchFamily="18" charset="0"/>
              </a:rPr>
              <a:t>Perform only the exercises that feel comfortable to you.</a:t>
            </a:r>
          </a:p>
          <a:p>
            <a:r>
              <a:rPr lang="en-US" sz="2800">
                <a:latin typeface="Minion Pro" pitchFamily="18" charset="0"/>
              </a:rPr>
              <a:t>Check your band for tiny holes before each use.</a:t>
            </a:r>
          </a:p>
          <a:p>
            <a:r>
              <a:rPr lang="en-US" sz="2800">
                <a:latin typeface="Minion Pro" pitchFamily="18" charset="0"/>
              </a:rPr>
              <a:t>Be aware of proper body alignment </a:t>
            </a:r>
          </a:p>
          <a:p>
            <a:pPr marL="0" indent="0">
              <a:buFont typeface="Arial"/>
              <a:buNone/>
            </a:pPr>
            <a:r>
              <a:rPr lang="en-US" sz="2800">
                <a:latin typeface="Minion Pro" pitchFamily="18" charset="0"/>
              </a:rPr>
              <a:t>    (think alignment of ears, shoulders, hips, knees  </a:t>
            </a:r>
          </a:p>
          <a:p>
            <a:pPr marL="0" indent="0">
              <a:buFont typeface="Arial"/>
              <a:buNone/>
            </a:pPr>
            <a:r>
              <a:rPr lang="en-US" sz="2800">
                <a:latin typeface="Minion Pro" pitchFamily="18" charset="0"/>
              </a:rPr>
              <a:t>    and feet as we practice the exercises).</a:t>
            </a:r>
          </a:p>
          <a:p>
            <a:r>
              <a:rPr lang="en-US" sz="2800">
                <a:latin typeface="Minion Pro" pitchFamily="18" charset="0"/>
              </a:rPr>
              <a:t>Exhale during the work portion of an exercise.</a:t>
            </a:r>
            <a:endParaRPr lang="en-US" sz="2800" dirty="0">
              <a:latin typeface="Minion Pro" pitchFamily="18" charset="0"/>
            </a:endParaRPr>
          </a:p>
        </p:txBody>
      </p:sp>
    </p:spTree>
    <p:extLst>
      <p:ext uri="{BB962C8B-B14F-4D97-AF65-F5344CB8AC3E}">
        <p14:creationId xmlns:p14="http://schemas.microsoft.com/office/powerpoint/2010/main" val="2860126514"/>
      </p:ext>
    </p:extLst>
  </p:cSld>
  <p:clrMapOvr>
    <a:masterClrMapping/>
  </p:clrMapOvr>
</p:sld>
</file>

<file path=ppt/theme/theme1.xml><?xml version="1.0" encoding="utf-8"?>
<a:theme xmlns:a="http://schemas.openxmlformats.org/drawingml/2006/main" name="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Quartz Template</Template>
  <TotalTime>131</TotalTime>
  <Words>314</Words>
  <Application>Microsoft Office PowerPoint</Application>
  <PresentationFormat>On-screen Show (4:3)</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Minion Pro</vt:lpstr>
      <vt:lpstr>Minion Pro SmBd</vt:lpstr>
      <vt:lpstr>Office Theme</vt:lpstr>
      <vt:lpstr>PowerPoint Presentation</vt:lpstr>
      <vt:lpstr>PowerPoint Presentation</vt:lpstr>
      <vt:lpstr>                 Agenda</vt:lpstr>
      <vt:lpstr>Why Move?</vt:lpstr>
      <vt:lpstr>How Has Work Changed?</vt:lpstr>
      <vt:lpstr>Impact of movement on brain function</vt:lpstr>
      <vt:lpstr>Breathing</vt:lpstr>
      <vt:lpstr>Posture</vt:lpstr>
      <vt:lpstr>Strengthening Exercises</vt:lpstr>
      <vt:lpstr>Stretching Exercises</vt:lpstr>
      <vt:lpstr>Questions?</vt:lpstr>
      <vt:lpstr>PowerPoint Presentation</vt:lpstr>
    </vt:vector>
  </TitlesOfParts>
  <Company>Unity Health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Tricia Felton</dc:creator>
  <cp:lastModifiedBy>Tammy Sullivan</cp:lastModifiedBy>
  <cp:revision>16</cp:revision>
  <dcterms:created xsi:type="dcterms:W3CDTF">2017-04-03T16:41:34Z</dcterms:created>
  <dcterms:modified xsi:type="dcterms:W3CDTF">2021-08-30T18:50:55Z</dcterms:modified>
</cp:coreProperties>
</file>