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23"/>
  </p:notesMasterIdLst>
  <p:sldIdLst>
    <p:sldId id="265" r:id="rId2"/>
    <p:sldId id="281" r:id="rId3"/>
    <p:sldId id="295" r:id="rId4"/>
    <p:sldId id="296" r:id="rId5"/>
    <p:sldId id="297" r:id="rId6"/>
    <p:sldId id="298" r:id="rId7"/>
    <p:sldId id="299" r:id="rId8"/>
    <p:sldId id="300" r:id="rId9"/>
    <p:sldId id="301" r:id="rId10"/>
    <p:sldId id="302" r:id="rId11"/>
    <p:sldId id="303" r:id="rId12"/>
    <p:sldId id="304" r:id="rId13"/>
    <p:sldId id="305" r:id="rId14"/>
    <p:sldId id="306" r:id="rId15"/>
    <p:sldId id="307" r:id="rId16"/>
    <p:sldId id="308" r:id="rId17"/>
    <p:sldId id="309" r:id="rId18"/>
    <p:sldId id="310" r:id="rId19"/>
    <p:sldId id="311" r:id="rId20"/>
    <p:sldId id="312" r:id="rId21"/>
    <p:sldId id="280"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5753049-285E-40A5-B057-0EB4E918B2A0}">
          <p14:sldIdLst>
            <p14:sldId id="265"/>
            <p14:sldId id="281"/>
            <p14:sldId id="295"/>
            <p14:sldId id="296"/>
            <p14:sldId id="297"/>
            <p14:sldId id="298"/>
            <p14:sldId id="299"/>
            <p14:sldId id="300"/>
            <p14:sldId id="301"/>
            <p14:sldId id="302"/>
            <p14:sldId id="303"/>
            <p14:sldId id="304"/>
            <p14:sldId id="305"/>
            <p14:sldId id="306"/>
            <p14:sldId id="307"/>
            <p14:sldId id="308"/>
            <p14:sldId id="309"/>
            <p14:sldId id="310"/>
            <p14:sldId id="311"/>
            <p14:sldId id="312"/>
            <p14:sldId id="28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571" autoAdjust="0"/>
    <p:restoredTop sz="93450" autoAdjust="0"/>
  </p:normalViewPr>
  <p:slideViewPr>
    <p:cSldViewPr>
      <p:cViewPr varScale="1">
        <p:scale>
          <a:sx n="92" d="100"/>
          <a:sy n="92" d="100"/>
        </p:scale>
        <p:origin x="869"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0BA391-5637-43BD-BEAA-A8AD3B82DF5E}"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815D8319-EB46-43FF-8ABD-E901545F0EA6}">
      <dgm:prSet phldrT="[Text]"/>
      <dgm:spPr>
        <a:xfrm>
          <a:off x="2981925" y="3130274"/>
          <a:ext cx="2469345" cy="2469345"/>
        </a:xfrm>
        <a:prstGeom prst="ellipse">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endParaRPr lang="en-US">
            <a:solidFill>
              <a:sysClr val="window" lastClr="FFFFFF"/>
            </a:solidFill>
            <a:latin typeface="Calibri"/>
            <a:ea typeface="+mn-ea"/>
            <a:cs typeface="+mn-cs"/>
          </a:endParaRPr>
        </a:p>
      </dgm:t>
    </dgm:pt>
    <dgm:pt modelId="{14652C1F-0A56-446C-9F80-74C450C5F06C}" type="parTrans" cxnId="{0B7E9FF9-9ED3-4CE9-8359-1612E22C97A1}">
      <dgm:prSet/>
      <dgm:spPr/>
      <dgm:t>
        <a:bodyPr/>
        <a:lstStyle/>
        <a:p>
          <a:endParaRPr lang="en-US"/>
        </a:p>
      </dgm:t>
    </dgm:pt>
    <dgm:pt modelId="{2897CB6A-005D-4359-99EE-4DF776FEC498}" type="sibTrans" cxnId="{0B7E9FF9-9ED3-4CE9-8359-1612E22C97A1}">
      <dgm:prSet/>
      <dgm:spPr/>
      <dgm:t>
        <a:bodyPr/>
        <a:lstStyle/>
        <a:p>
          <a:endParaRPr lang="en-US"/>
        </a:p>
      </dgm:t>
    </dgm:pt>
    <dgm:pt modelId="{6705F1C9-40FD-4C71-A6F2-54B9C912760A}">
      <dgm:prSet phldrT="[Text]"/>
      <dgm:spPr>
        <a:xfrm>
          <a:off x="0" y="331497"/>
          <a:ext cx="2345877" cy="1731426"/>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en-US" dirty="0">
              <a:solidFill>
                <a:sysClr val="window" lastClr="FFFFFF"/>
              </a:solidFill>
              <a:latin typeface="Calibri"/>
              <a:ea typeface="+mn-ea"/>
              <a:cs typeface="+mn-cs"/>
            </a:rPr>
            <a:t>Aerobic</a:t>
          </a:r>
        </a:p>
      </dgm:t>
    </dgm:pt>
    <dgm:pt modelId="{08D736BF-24D8-42D6-85CC-E5E803EE0B38}" type="parTrans" cxnId="{A1C38408-1C62-41E7-B451-F57CD9D23579}">
      <dgm:prSet/>
      <dgm:spPr>
        <a:xfrm rot="13568663">
          <a:off x="1333755" y="1839330"/>
          <a:ext cx="1746239" cy="867930"/>
        </a:xfrm>
        <a:prstGeom prst="leftArrow">
          <a:avLst>
            <a:gd name="adj1" fmla="val 60000"/>
            <a:gd name="adj2" fmla="val 50000"/>
          </a:avLst>
        </a:prstGeom>
        <a:solidFill>
          <a:srgbClr val="4F81BD">
            <a:tint val="60000"/>
            <a:hueOff val="0"/>
            <a:satOff val="0"/>
            <a:lumOff val="0"/>
            <a:alphaOff val="0"/>
          </a:srgbClr>
        </a:solidFill>
        <a:ln>
          <a:noFill/>
        </a:ln>
        <a:effectLst/>
      </dgm:spPr>
      <dgm:t>
        <a:bodyPr/>
        <a:lstStyle/>
        <a:p>
          <a:endParaRPr lang="en-US"/>
        </a:p>
      </dgm:t>
    </dgm:pt>
    <dgm:pt modelId="{19699EEF-EB40-4954-84F1-A818E5FAC8FB}" type="sibTrans" cxnId="{A1C38408-1C62-41E7-B451-F57CD9D23579}">
      <dgm:prSet/>
      <dgm:spPr/>
      <dgm:t>
        <a:bodyPr/>
        <a:lstStyle/>
        <a:p>
          <a:endParaRPr lang="en-US"/>
        </a:p>
      </dgm:t>
    </dgm:pt>
    <dgm:pt modelId="{E675BF13-7A6C-42EA-BDC9-488F1EAA7262}">
      <dgm:prSet phldrT="[Text]"/>
      <dgm:spPr>
        <a:xfrm>
          <a:off x="3043659" y="115380"/>
          <a:ext cx="2345877" cy="1425036"/>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en-US" dirty="0">
              <a:solidFill>
                <a:sysClr val="window" lastClr="FFFFFF"/>
              </a:solidFill>
              <a:latin typeface="Calibri"/>
              <a:ea typeface="+mn-ea"/>
              <a:cs typeface="+mn-cs"/>
            </a:rPr>
            <a:t>Strength Training</a:t>
          </a:r>
        </a:p>
      </dgm:t>
    </dgm:pt>
    <dgm:pt modelId="{B5071239-A04E-4FA4-883D-10E31DD4ECF1}" type="parTrans" cxnId="{F47690E5-B1DD-48CC-ACE9-DB564148409D}">
      <dgm:prSet/>
      <dgm:spPr>
        <a:xfrm rot="16200000">
          <a:off x="3846373" y="1484167"/>
          <a:ext cx="740449" cy="863208"/>
        </a:xfrm>
        <a:prstGeom prst="leftArrow">
          <a:avLst>
            <a:gd name="adj1" fmla="val 60000"/>
            <a:gd name="adj2" fmla="val 50000"/>
          </a:avLst>
        </a:prstGeom>
        <a:solidFill>
          <a:srgbClr val="4F81BD">
            <a:tint val="60000"/>
            <a:hueOff val="0"/>
            <a:satOff val="0"/>
            <a:lumOff val="0"/>
            <a:alphaOff val="0"/>
          </a:srgbClr>
        </a:solidFill>
        <a:ln>
          <a:noFill/>
        </a:ln>
        <a:effectLst/>
      </dgm:spPr>
      <dgm:t>
        <a:bodyPr/>
        <a:lstStyle/>
        <a:p>
          <a:endParaRPr lang="en-US"/>
        </a:p>
      </dgm:t>
    </dgm:pt>
    <dgm:pt modelId="{C4128949-84DC-4711-B181-88383A9FF100}" type="sibTrans" cxnId="{F47690E5-B1DD-48CC-ACE9-DB564148409D}">
      <dgm:prSet/>
      <dgm:spPr/>
      <dgm:t>
        <a:bodyPr/>
        <a:lstStyle/>
        <a:p>
          <a:endParaRPr lang="en-US"/>
        </a:p>
      </dgm:t>
    </dgm:pt>
    <dgm:pt modelId="{33A90A1F-216D-4DD6-8C14-3EC5DC3252FD}">
      <dgm:prSet phldrT="[Text]"/>
      <dgm:spPr>
        <a:xfrm>
          <a:off x="6087318" y="529195"/>
          <a:ext cx="2345877" cy="1876702"/>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en-US" dirty="0">
              <a:solidFill>
                <a:sysClr val="window" lastClr="FFFFFF"/>
              </a:solidFill>
              <a:latin typeface="Calibri"/>
              <a:ea typeface="+mn-ea"/>
              <a:cs typeface="+mn-cs"/>
            </a:rPr>
            <a:t>Stretching</a:t>
          </a:r>
        </a:p>
      </dgm:t>
    </dgm:pt>
    <dgm:pt modelId="{26BE61B7-A259-42FE-9381-2EEDBC6E9C6D}" type="parTrans" cxnId="{1FE1ECC5-E69E-4674-98F7-70195DF5EAE2}">
      <dgm:prSet/>
      <dgm:spPr>
        <a:xfrm rot="18984614">
          <a:off x="5286521" y="2082449"/>
          <a:ext cx="1916295" cy="703763"/>
        </a:xfrm>
        <a:prstGeom prst="leftArrow">
          <a:avLst>
            <a:gd name="adj1" fmla="val 60000"/>
            <a:gd name="adj2" fmla="val 50000"/>
          </a:avLst>
        </a:prstGeom>
        <a:solidFill>
          <a:srgbClr val="4F81BD">
            <a:tint val="60000"/>
            <a:hueOff val="0"/>
            <a:satOff val="0"/>
            <a:lumOff val="0"/>
            <a:alphaOff val="0"/>
          </a:srgbClr>
        </a:solidFill>
        <a:ln>
          <a:noFill/>
        </a:ln>
        <a:effectLst/>
      </dgm:spPr>
      <dgm:t>
        <a:bodyPr/>
        <a:lstStyle/>
        <a:p>
          <a:endParaRPr lang="en-US"/>
        </a:p>
      </dgm:t>
    </dgm:pt>
    <dgm:pt modelId="{3B180164-3E93-41DA-8077-D66F4BBB2DC8}" type="sibTrans" cxnId="{1FE1ECC5-E69E-4674-98F7-70195DF5EAE2}">
      <dgm:prSet/>
      <dgm:spPr/>
      <dgm:t>
        <a:bodyPr/>
        <a:lstStyle/>
        <a:p>
          <a:endParaRPr lang="en-US"/>
        </a:p>
      </dgm:t>
    </dgm:pt>
    <dgm:pt modelId="{F056E01D-52A7-4EB0-B882-51F8D6F92B61}" type="pres">
      <dgm:prSet presAssocID="{B90BA391-5637-43BD-BEAA-A8AD3B82DF5E}" presName="cycle" presStyleCnt="0">
        <dgm:presLayoutVars>
          <dgm:chMax val="1"/>
          <dgm:dir/>
          <dgm:animLvl val="ctr"/>
          <dgm:resizeHandles val="exact"/>
        </dgm:presLayoutVars>
      </dgm:prSet>
      <dgm:spPr/>
    </dgm:pt>
    <dgm:pt modelId="{41A1667A-F8D4-494F-A964-96768A475A27}" type="pres">
      <dgm:prSet presAssocID="{815D8319-EB46-43FF-8ABD-E901545F0EA6}" presName="centerShape" presStyleLbl="node0" presStyleIdx="0" presStyleCnt="1"/>
      <dgm:spPr/>
    </dgm:pt>
    <dgm:pt modelId="{A54836B1-D492-42FA-AD68-112C9EFFE2DE}" type="pres">
      <dgm:prSet presAssocID="{08D736BF-24D8-42D6-85CC-E5E803EE0B38}" presName="parTrans" presStyleLbl="bgSibTrans2D1" presStyleIdx="0" presStyleCnt="3" custScaleX="58508" custScaleY="123327"/>
      <dgm:spPr/>
    </dgm:pt>
    <dgm:pt modelId="{72F9F89C-7176-4642-A2E9-A5D6BC3A5115}" type="pres">
      <dgm:prSet presAssocID="{6705F1C9-40FD-4C71-A6F2-54B9C912760A}" presName="node" presStyleLbl="node1" presStyleIdx="0" presStyleCnt="3" custScaleY="92259" custRadScaleRad="164248" custRadScaleInc="-3262">
        <dgm:presLayoutVars>
          <dgm:bulletEnabled val="1"/>
        </dgm:presLayoutVars>
      </dgm:prSet>
      <dgm:spPr/>
    </dgm:pt>
    <dgm:pt modelId="{1AD4B817-E448-4B01-B913-05765429F0CA}" type="pres">
      <dgm:prSet presAssocID="{B5071239-A04E-4FA4-883D-10E31DD4ECF1}" presName="parTrans" presStyleLbl="bgSibTrans2D1" presStyleIdx="1" presStyleCnt="3" custScaleX="34032" custScaleY="122656"/>
      <dgm:spPr/>
    </dgm:pt>
    <dgm:pt modelId="{28810906-0F4C-45C6-9BA7-58971948E9F7}" type="pres">
      <dgm:prSet presAssocID="{E675BF13-7A6C-42EA-BDC9-488F1EAA7262}" presName="node" presStyleLbl="node1" presStyleIdx="1" presStyleCnt="3" custScaleY="75933">
        <dgm:presLayoutVars>
          <dgm:bulletEnabled val="1"/>
        </dgm:presLayoutVars>
      </dgm:prSet>
      <dgm:spPr/>
    </dgm:pt>
    <dgm:pt modelId="{4025DFA0-D134-43A7-93A7-C27BDBFDBE9C}" type="pres">
      <dgm:prSet presAssocID="{26BE61B7-A259-42FE-9381-2EEDBC6E9C6D}" presName="parTrans" presStyleLbl="bgSibTrans2D1" presStyleIdx="2" presStyleCnt="3" custScaleX="68333"/>
      <dgm:spPr/>
    </dgm:pt>
    <dgm:pt modelId="{B3A7E17D-17FE-4708-8797-93DC8D8812EC}" type="pres">
      <dgm:prSet presAssocID="{33A90A1F-216D-4DD6-8C14-3EC5DC3252FD}" presName="node" presStyleLbl="node1" presStyleIdx="2" presStyleCnt="3" custRadScaleRad="128257" custRadScaleInc="-7823">
        <dgm:presLayoutVars>
          <dgm:bulletEnabled val="1"/>
        </dgm:presLayoutVars>
      </dgm:prSet>
      <dgm:spPr/>
    </dgm:pt>
  </dgm:ptLst>
  <dgm:cxnLst>
    <dgm:cxn modelId="{A1C38408-1C62-41E7-B451-F57CD9D23579}" srcId="{815D8319-EB46-43FF-8ABD-E901545F0EA6}" destId="{6705F1C9-40FD-4C71-A6F2-54B9C912760A}" srcOrd="0" destOrd="0" parTransId="{08D736BF-24D8-42D6-85CC-E5E803EE0B38}" sibTransId="{19699EEF-EB40-4954-84F1-A818E5FAC8FB}"/>
    <dgm:cxn modelId="{5835B512-870A-46E9-8F73-FC3836C68301}" type="presOf" srcId="{B90BA391-5637-43BD-BEAA-A8AD3B82DF5E}" destId="{F056E01D-52A7-4EB0-B882-51F8D6F92B61}" srcOrd="0" destOrd="0" presId="urn:microsoft.com/office/officeart/2005/8/layout/radial4"/>
    <dgm:cxn modelId="{8F3DE65B-FF2C-4C29-899E-F94462E52F04}" type="presOf" srcId="{6705F1C9-40FD-4C71-A6F2-54B9C912760A}" destId="{72F9F89C-7176-4642-A2E9-A5D6BC3A5115}" srcOrd="0" destOrd="0" presId="urn:microsoft.com/office/officeart/2005/8/layout/radial4"/>
    <dgm:cxn modelId="{8980BF6A-24E1-4A80-8C32-6911835AA2BF}" type="presOf" srcId="{B5071239-A04E-4FA4-883D-10E31DD4ECF1}" destId="{1AD4B817-E448-4B01-B913-05765429F0CA}" srcOrd="0" destOrd="0" presId="urn:microsoft.com/office/officeart/2005/8/layout/radial4"/>
    <dgm:cxn modelId="{60D85086-169F-4952-ADB2-370005156B54}" type="presOf" srcId="{E675BF13-7A6C-42EA-BDC9-488F1EAA7262}" destId="{28810906-0F4C-45C6-9BA7-58971948E9F7}" srcOrd="0" destOrd="0" presId="urn:microsoft.com/office/officeart/2005/8/layout/radial4"/>
    <dgm:cxn modelId="{75172889-C13A-404C-A4EA-FE406B106423}" type="presOf" srcId="{26BE61B7-A259-42FE-9381-2EEDBC6E9C6D}" destId="{4025DFA0-D134-43A7-93A7-C27BDBFDBE9C}" srcOrd="0" destOrd="0" presId="urn:microsoft.com/office/officeart/2005/8/layout/radial4"/>
    <dgm:cxn modelId="{1FE1ECC5-E69E-4674-98F7-70195DF5EAE2}" srcId="{815D8319-EB46-43FF-8ABD-E901545F0EA6}" destId="{33A90A1F-216D-4DD6-8C14-3EC5DC3252FD}" srcOrd="2" destOrd="0" parTransId="{26BE61B7-A259-42FE-9381-2EEDBC6E9C6D}" sibTransId="{3B180164-3E93-41DA-8077-D66F4BBB2DC8}"/>
    <dgm:cxn modelId="{C9F0AAD8-1F3D-4357-8125-A30B972E58ED}" type="presOf" srcId="{815D8319-EB46-43FF-8ABD-E901545F0EA6}" destId="{41A1667A-F8D4-494F-A964-96768A475A27}" srcOrd="0" destOrd="0" presId="urn:microsoft.com/office/officeart/2005/8/layout/radial4"/>
    <dgm:cxn modelId="{F47690E5-B1DD-48CC-ACE9-DB564148409D}" srcId="{815D8319-EB46-43FF-8ABD-E901545F0EA6}" destId="{E675BF13-7A6C-42EA-BDC9-488F1EAA7262}" srcOrd="1" destOrd="0" parTransId="{B5071239-A04E-4FA4-883D-10E31DD4ECF1}" sibTransId="{C4128949-84DC-4711-B181-88383A9FF100}"/>
    <dgm:cxn modelId="{DF06BCF8-61CE-4261-94A7-DEAB79115F46}" type="presOf" srcId="{08D736BF-24D8-42D6-85CC-E5E803EE0B38}" destId="{A54836B1-D492-42FA-AD68-112C9EFFE2DE}" srcOrd="0" destOrd="0" presId="urn:microsoft.com/office/officeart/2005/8/layout/radial4"/>
    <dgm:cxn modelId="{0B7E9FF9-9ED3-4CE9-8359-1612E22C97A1}" srcId="{B90BA391-5637-43BD-BEAA-A8AD3B82DF5E}" destId="{815D8319-EB46-43FF-8ABD-E901545F0EA6}" srcOrd="0" destOrd="0" parTransId="{14652C1F-0A56-446C-9F80-74C450C5F06C}" sibTransId="{2897CB6A-005D-4359-99EE-4DF776FEC498}"/>
    <dgm:cxn modelId="{0930B6FF-DA36-40C0-8AA3-14CFACD571A8}" type="presOf" srcId="{33A90A1F-216D-4DD6-8C14-3EC5DC3252FD}" destId="{B3A7E17D-17FE-4708-8797-93DC8D8812EC}" srcOrd="0" destOrd="0" presId="urn:microsoft.com/office/officeart/2005/8/layout/radial4"/>
    <dgm:cxn modelId="{A0F80F1F-542E-47C3-9092-885AC5FE626D}" type="presParOf" srcId="{F056E01D-52A7-4EB0-B882-51F8D6F92B61}" destId="{41A1667A-F8D4-494F-A964-96768A475A27}" srcOrd="0" destOrd="0" presId="urn:microsoft.com/office/officeart/2005/8/layout/radial4"/>
    <dgm:cxn modelId="{1A30A0CB-7532-4D8C-A94B-57DE6CCE2B77}" type="presParOf" srcId="{F056E01D-52A7-4EB0-B882-51F8D6F92B61}" destId="{A54836B1-D492-42FA-AD68-112C9EFFE2DE}" srcOrd="1" destOrd="0" presId="urn:microsoft.com/office/officeart/2005/8/layout/radial4"/>
    <dgm:cxn modelId="{85EDB34D-8817-4077-BEC0-98D20DCACD36}" type="presParOf" srcId="{F056E01D-52A7-4EB0-B882-51F8D6F92B61}" destId="{72F9F89C-7176-4642-A2E9-A5D6BC3A5115}" srcOrd="2" destOrd="0" presId="urn:microsoft.com/office/officeart/2005/8/layout/radial4"/>
    <dgm:cxn modelId="{0BEE7FA6-256A-4205-9FF3-08D6A1FDFAA2}" type="presParOf" srcId="{F056E01D-52A7-4EB0-B882-51F8D6F92B61}" destId="{1AD4B817-E448-4B01-B913-05765429F0CA}" srcOrd="3" destOrd="0" presId="urn:microsoft.com/office/officeart/2005/8/layout/radial4"/>
    <dgm:cxn modelId="{1369210B-24EE-45F0-A20F-B31190844D83}" type="presParOf" srcId="{F056E01D-52A7-4EB0-B882-51F8D6F92B61}" destId="{28810906-0F4C-45C6-9BA7-58971948E9F7}" srcOrd="4" destOrd="0" presId="urn:microsoft.com/office/officeart/2005/8/layout/radial4"/>
    <dgm:cxn modelId="{3CBCF72A-C003-46D9-BFDB-964DB29300F2}" type="presParOf" srcId="{F056E01D-52A7-4EB0-B882-51F8D6F92B61}" destId="{4025DFA0-D134-43A7-93A7-C27BDBFDBE9C}" srcOrd="5" destOrd="0" presId="urn:microsoft.com/office/officeart/2005/8/layout/radial4"/>
    <dgm:cxn modelId="{FF0F194E-5C4D-4AFF-A356-D6DE8AC2D7D8}" type="presParOf" srcId="{F056E01D-52A7-4EB0-B882-51F8D6F92B61}" destId="{B3A7E17D-17FE-4708-8797-93DC8D8812EC}"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A1667A-F8D4-494F-A964-96768A475A27}">
      <dsp:nvSpPr>
        <dsp:cNvPr id="0" name=""/>
        <dsp:cNvSpPr/>
      </dsp:nvSpPr>
      <dsp:spPr>
        <a:xfrm>
          <a:off x="2981925" y="3130274"/>
          <a:ext cx="2469345" cy="2469345"/>
        </a:xfrm>
        <a:prstGeom prst="ellipse">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marL="0" lvl="0" indent="0" algn="ctr" defTabSz="2889250">
            <a:lnSpc>
              <a:spcPct val="90000"/>
            </a:lnSpc>
            <a:spcBef>
              <a:spcPct val="0"/>
            </a:spcBef>
            <a:spcAft>
              <a:spcPct val="35000"/>
            </a:spcAft>
            <a:buNone/>
          </a:pPr>
          <a:endParaRPr lang="en-US" sz="6500" kern="1200">
            <a:solidFill>
              <a:sysClr val="window" lastClr="FFFFFF"/>
            </a:solidFill>
            <a:latin typeface="Calibri"/>
            <a:ea typeface="+mn-ea"/>
            <a:cs typeface="+mn-cs"/>
          </a:endParaRPr>
        </a:p>
      </dsp:txBody>
      <dsp:txXfrm>
        <a:off x="3343552" y="3491901"/>
        <a:ext cx="1746091" cy="1746091"/>
      </dsp:txXfrm>
    </dsp:sp>
    <dsp:sp modelId="{A54836B1-D492-42FA-AD68-112C9EFFE2DE}">
      <dsp:nvSpPr>
        <dsp:cNvPr id="0" name=""/>
        <dsp:cNvSpPr/>
      </dsp:nvSpPr>
      <dsp:spPr>
        <a:xfrm rot="13568663">
          <a:off x="1333755" y="1839330"/>
          <a:ext cx="1746239" cy="867930"/>
        </a:xfrm>
        <a:prstGeom prst="leftArrow">
          <a:avLst>
            <a:gd name="adj1" fmla="val 60000"/>
            <a:gd name="adj2" fmla="val 50000"/>
          </a:avLst>
        </a:prstGeom>
        <a:solidFill>
          <a:srgbClr val="4F81BD">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72F9F89C-7176-4642-A2E9-A5D6BC3A5115}">
      <dsp:nvSpPr>
        <dsp:cNvPr id="0" name=""/>
        <dsp:cNvSpPr/>
      </dsp:nvSpPr>
      <dsp:spPr>
        <a:xfrm>
          <a:off x="0" y="331497"/>
          <a:ext cx="2345877" cy="1731426"/>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295" tIns="74295" rIns="74295" bIns="74295" numCol="1" spcCol="1270" anchor="ctr" anchorCtr="0">
          <a:noAutofit/>
        </a:bodyPr>
        <a:lstStyle/>
        <a:p>
          <a:pPr marL="0" lvl="0" indent="0" algn="ctr" defTabSz="1733550">
            <a:lnSpc>
              <a:spcPct val="90000"/>
            </a:lnSpc>
            <a:spcBef>
              <a:spcPct val="0"/>
            </a:spcBef>
            <a:spcAft>
              <a:spcPct val="35000"/>
            </a:spcAft>
            <a:buNone/>
          </a:pPr>
          <a:r>
            <a:rPr lang="en-US" sz="3900" kern="1200" dirty="0">
              <a:solidFill>
                <a:sysClr val="window" lastClr="FFFFFF"/>
              </a:solidFill>
              <a:latin typeface="Calibri"/>
              <a:ea typeface="+mn-ea"/>
              <a:cs typeface="+mn-cs"/>
            </a:rPr>
            <a:t>Aerobic</a:t>
          </a:r>
        </a:p>
      </dsp:txBody>
      <dsp:txXfrm>
        <a:off x="50712" y="382209"/>
        <a:ext cx="2244453" cy="1630002"/>
      </dsp:txXfrm>
    </dsp:sp>
    <dsp:sp modelId="{1AD4B817-E448-4B01-B913-05765429F0CA}">
      <dsp:nvSpPr>
        <dsp:cNvPr id="0" name=""/>
        <dsp:cNvSpPr/>
      </dsp:nvSpPr>
      <dsp:spPr>
        <a:xfrm rot="16200000">
          <a:off x="3846373" y="1484167"/>
          <a:ext cx="740449" cy="863208"/>
        </a:xfrm>
        <a:prstGeom prst="leftArrow">
          <a:avLst>
            <a:gd name="adj1" fmla="val 60000"/>
            <a:gd name="adj2" fmla="val 50000"/>
          </a:avLst>
        </a:prstGeom>
        <a:solidFill>
          <a:srgbClr val="4F81BD">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28810906-0F4C-45C6-9BA7-58971948E9F7}">
      <dsp:nvSpPr>
        <dsp:cNvPr id="0" name=""/>
        <dsp:cNvSpPr/>
      </dsp:nvSpPr>
      <dsp:spPr>
        <a:xfrm>
          <a:off x="3043659" y="115380"/>
          <a:ext cx="2345877" cy="1425036"/>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295" tIns="74295" rIns="74295" bIns="74295" numCol="1" spcCol="1270" anchor="ctr" anchorCtr="0">
          <a:noAutofit/>
        </a:bodyPr>
        <a:lstStyle/>
        <a:p>
          <a:pPr marL="0" lvl="0" indent="0" algn="ctr" defTabSz="1733550">
            <a:lnSpc>
              <a:spcPct val="90000"/>
            </a:lnSpc>
            <a:spcBef>
              <a:spcPct val="0"/>
            </a:spcBef>
            <a:spcAft>
              <a:spcPct val="35000"/>
            </a:spcAft>
            <a:buNone/>
          </a:pPr>
          <a:r>
            <a:rPr lang="en-US" sz="3900" kern="1200" dirty="0">
              <a:solidFill>
                <a:sysClr val="window" lastClr="FFFFFF"/>
              </a:solidFill>
              <a:latin typeface="Calibri"/>
              <a:ea typeface="+mn-ea"/>
              <a:cs typeface="+mn-cs"/>
            </a:rPr>
            <a:t>Strength Training</a:t>
          </a:r>
        </a:p>
      </dsp:txBody>
      <dsp:txXfrm>
        <a:off x="3085397" y="157118"/>
        <a:ext cx="2262401" cy="1341560"/>
      </dsp:txXfrm>
    </dsp:sp>
    <dsp:sp modelId="{4025DFA0-D134-43A7-93A7-C27BDBFDBE9C}">
      <dsp:nvSpPr>
        <dsp:cNvPr id="0" name=""/>
        <dsp:cNvSpPr/>
      </dsp:nvSpPr>
      <dsp:spPr>
        <a:xfrm rot="18984614">
          <a:off x="5286521" y="2082449"/>
          <a:ext cx="1916295" cy="703763"/>
        </a:xfrm>
        <a:prstGeom prst="leftArrow">
          <a:avLst>
            <a:gd name="adj1" fmla="val 60000"/>
            <a:gd name="adj2" fmla="val 50000"/>
          </a:avLst>
        </a:prstGeom>
        <a:solidFill>
          <a:srgbClr val="4F81BD">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B3A7E17D-17FE-4708-8797-93DC8D8812EC}">
      <dsp:nvSpPr>
        <dsp:cNvPr id="0" name=""/>
        <dsp:cNvSpPr/>
      </dsp:nvSpPr>
      <dsp:spPr>
        <a:xfrm>
          <a:off x="6087318" y="529195"/>
          <a:ext cx="2345877" cy="1876702"/>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295" tIns="74295" rIns="74295" bIns="74295" numCol="1" spcCol="1270" anchor="ctr" anchorCtr="0">
          <a:noAutofit/>
        </a:bodyPr>
        <a:lstStyle/>
        <a:p>
          <a:pPr marL="0" lvl="0" indent="0" algn="ctr" defTabSz="1733550">
            <a:lnSpc>
              <a:spcPct val="90000"/>
            </a:lnSpc>
            <a:spcBef>
              <a:spcPct val="0"/>
            </a:spcBef>
            <a:spcAft>
              <a:spcPct val="35000"/>
            </a:spcAft>
            <a:buNone/>
          </a:pPr>
          <a:r>
            <a:rPr lang="en-US" sz="3900" kern="1200" dirty="0">
              <a:solidFill>
                <a:sysClr val="window" lastClr="FFFFFF"/>
              </a:solidFill>
              <a:latin typeface="Calibri"/>
              <a:ea typeface="+mn-ea"/>
              <a:cs typeface="+mn-cs"/>
            </a:rPr>
            <a:t>Stretching</a:t>
          </a:r>
        </a:p>
      </dsp:txBody>
      <dsp:txXfrm>
        <a:off x="6142285" y="584162"/>
        <a:ext cx="2235943" cy="1766768"/>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533093-3E42-4C71-81C4-C5433B15873C}" type="datetimeFigureOut">
              <a:rPr lang="en-US" smtClean="0"/>
              <a:t>8/30/2021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9AF7E4-34B3-43AE-A356-79120164E257}" type="slidenum">
              <a:rPr lang="en-US" smtClean="0"/>
              <a:t>‹#›</a:t>
            </a:fld>
            <a:endParaRPr lang="en-US"/>
          </a:p>
        </p:txBody>
      </p:sp>
    </p:spTree>
    <p:extLst>
      <p:ext uri="{BB962C8B-B14F-4D97-AF65-F5344CB8AC3E}">
        <p14:creationId xmlns:p14="http://schemas.microsoft.com/office/powerpoint/2010/main" val="36422638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19.jpe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20.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22.jpeg"/><Relationship Id="rId4" Type="http://schemas.openxmlformats.org/officeDocument/2006/relationships/image" Target="../media/image21.jpe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3.jp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18.pn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ogo Slide">
    <p:bg>
      <p:bgPr>
        <a:gradFill flip="none" rotWithShape="1">
          <a:gsLst>
            <a:gs pos="100000">
              <a:srgbClr val="9F0D24"/>
            </a:gs>
            <a:gs pos="56000">
              <a:srgbClr val="C10E25"/>
            </a:gs>
          </a:gsLst>
          <a:lin ang="5400000" scaled="0"/>
          <a:tileRect/>
        </a:gra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046717" y="2026065"/>
            <a:ext cx="5050567" cy="2805871"/>
          </a:xfrm>
          <a:prstGeom prst="rect">
            <a:avLst/>
          </a:prstGeom>
          <a:effectLst>
            <a:glow rad="101600">
              <a:srgbClr val="B8112B">
                <a:alpha val="9000"/>
              </a:srgbClr>
            </a:glow>
          </a:effectLst>
        </p:spPr>
      </p:pic>
    </p:spTree>
    <p:extLst>
      <p:ext uri="{BB962C8B-B14F-4D97-AF65-F5344CB8AC3E}">
        <p14:creationId xmlns:p14="http://schemas.microsoft.com/office/powerpoint/2010/main" val="473686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1-2 lines">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1" y="4318003"/>
            <a:ext cx="9144000" cy="1192380"/>
          </a:xfrm>
          <a:prstGeom prst="rect">
            <a:avLst/>
          </a:prstGeom>
          <a:solidFill>
            <a:schemeClr val="bg1">
              <a:alpha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endParaRPr>
          </a:p>
        </p:txBody>
      </p:sp>
      <p:sp>
        <p:nvSpPr>
          <p:cNvPr id="7" name="Rectangle 6"/>
          <p:cNvSpPr/>
          <p:nvPr userDrawn="1"/>
        </p:nvSpPr>
        <p:spPr>
          <a:xfrm>
            <a:off x="1" y="4363593"/>
            <a:ext cx="9144000" cy="1101200"/>
          </a:xfrm>
          <a:prstGeom prst="rect">
            <a:avLst/>
          </a:prstGeom>
          <a:solidFill>
            <a:schemeClr val="bg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57200" y="4459048"/>
            <a:ext cx="8229600" cy="581877"/>
          </a:xfrm>
        </p:spPr>
        <p:txBody>
          <a:bodyPr>
            <a:normAutofit/>
          </a:bodyPr>
          <a:lstStyle>
            <a:lvl1pPr>
              <a:defRPr sz="3200" kern="1200" spc="70">
                <a:solidFill>
                  <a:srgbClr val="666666"/>
                </a:solidFill>
                <a:latin typeface="Arial"/>
              </a:defRPr>
            </a:lvl1pPr>
          </a:lstStyle>
          <a:p>
            <a:r>
              <a:rPr lang="en-US" dirty="0"/>
              <a:t>Click to Edit Title</a:t>
            </a:r>
          </a:p>
        </p:txBody>
      </p:sp>
      <p:sp>
        <p:nvSpPr>
          <p:cNvPr id="11" name="Text Placeholder 3"/>
          <p:cNvSpPr>
            <a:spLocks noGrp="1"/>
          </p:cNvSpPr>
          <p:nvPr>
            <p:ph type="body" sz="quarter" idx="10" hasCustomPrompt="1"/>
          </p:nvPr>
        </p:nvSpPr>
        <p:spPr>
          <a:xfrm>
            <a:off x="457200" y="5008360"/>
            <a:ext cx="8229600" cy="280052"/>
          </a:xfrm>
        </p:spPr>
        <p:txBody>
          <a:bodyPr>
            <a:noAutofit/>
          </a:bodyPr>
          <a:lstStyle>
            <a:lvl1pPr marL="0" indent="0" algn="ctr">
              <a:buNone/>
              <a:defRPr sz="1700" spc="30">
                <a:latin typeface="Arial"/>
                <a:cs typeface="Arial"/>
              </a:defRPr>
            </a:lvl1pPr>
          </a:lstStyle>
          <a:p>
            <a:r>
              <a:rPr lang="en-US" sz="1800" dirty="0">
                <a:solidFill>
                  <a:schemeClr val="tx1"/>
                </a:solidFill>
              </a:rPr>
              <a:t>Click to Edit Subhead</a:t>
            </a:r>
          </a:p>
        </p:txBody>
      </p:sp>
      <p:pic>
        <p:nvPicPr>
          <p:cNvPr id="8" name="Picture 7">
            <a:extLst>
              <a:ext uri="{FF2B5EF4-FFF2-40B4-BE49-F238E27FC236}">
                <a16:creationId xmlns:a16="http://schemas.microsoft.com/office/drawing/2014/main" id="{8837F5A7-DAF3-42BD-B79E-18906CC1BEA3}"/>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221777" y="5762847"/>
            <a:ext cx="1465024" cy="813902"/>
          </a:xfrm>
          <a:prstGeom prst="rect">
            <a:avLst/>
          </a:prstGeom>
        </p:spPr>
      </p:pic>
    </p:spTree>
    <p:extLst>
      <p:ext uri="{BB962C8B-B14F-4D97-AF65-F5344CB8AC3E}">
        <p14:creationId xmlns:p14="http://schemas.microsoft.com/office/powerpoint/2010/main" val="37745654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Title 2-2 lines">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9" name="Rectangle 8"/>
          <p:cNvSpPr/>
          <p:nvPr userDrawn="1"/>
        </p:nvSpPr>
        <p:spPr>
          <a:xfrm>
            <a:off x="1" y="4318003"/>
            <a:ext cx="9144000" cy="1192380"/>
          </a:xfrm>
          <a:prstGeom prst="rect">
            <a:avLst/>
          </a:prstGeom>
          <a:solidFill>
            <a:schemeClr val="bg1">
              <a:alpha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endParaRPr>
          </a:p>
        </p:txBody>
      </p:sp>
      <p:sp>
        <p:nvSpPr>
          <p:cNvPr id="12" name="Rectangle 11"/>
          <p:cNvSpPr/>
          <p:nvPr userDrawn="1"/>
        </p:nvSpPr>
        <p:spPr>
          <a:xfrm>
            <a:off x="1" y="4363593"/>
            <a:ext cx="9144000" cy="1101200"/>
          </a:xfrm>
          <a:prstGeom prst="rect">
            <a:avLst/>
          </a:prstGeom>
          <a:solidFill>
            <a:schemeClr val="bg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itle 1"/>
          <p:cNvSpPr>
            <a:spLocks noGrp="1"/>
          </p:cNvSpPr>
          <p:nvPr>
            <p:ph type="title" hasCustomPrompt="1"/>
          </p:nvPr>
        </p:nvSpPr>
        <p:spPr>
          <a:xfrm>
            <a:off x="457200" y="4459048"/>
            <a:ext cx="8229600" cy="581877"/>
          </a:xfrm>
        </p:spPr>
        <p:txBody>
          <a:bodyPr>
            <a:normAutofit/>
          </a:bodyPr>
          <a:lstStyle>
            <a:lvl1pPr>
              <a:defRPr sz="3200" kern="1200" spc="70">
                <a:solidFill>
                  <a:srgbClr val="666666"/>
                </a:solidFill>
                <a:latin typeface="Arial"/>
              </a:defRPr>
            </a:lvl1pPr>
          </a:lstStyle>
          <a:p>
            <a:r>
              <a:rPr lang="en-US" dirty="0"/>
              <a:t>Click to Edit Title</a:t>
            </a:r>
          </a:p>
        </p:txBody>
      </p:sp>
      <p:sp>
        <p:nvSpPr>
          <p:cNvPr id="15" name="Text Placeholder 3"/>
          <p:cNvSpPr>
            <a:spLocks noGrp="1"/>
          </p:cNvSpPr>
          <p:nvPr>
            <p:ph type="body" sz="quarter" idx="10" hasCustomPrompt="1"/>
          </p:nvPr>
        </p:nvSpPr>
        <p:spPr>
          <a:xfrm>
            <a:off x="457200" y="5008360"/>
            <a:ext cx="8229600" cy="280052"/>
          </a:xfrm>
        </p:spPr>
        <p:txBody>
          <a:bodyPr>
            <a:noAutofit/>
          </a:bodyPr>
          <a:lstStyle>
            <a:lvl1pPr marL="0" indent="0" algn="ctr">
              <a:buNone/>
              <a:defRPr sz="1700" spc="30">
                <a:latin typeface="Arial"/>
                <a:cs typeface="Arial"/>
              </a:defRPr>
            </a:lvl1pPr>
          </a:lstStyle>
          <a:p>
            <a:r>
              <a:rPr lang="en-US" sz="1800" dirty="0">
                <a:solidFill>
                  <a:schemeClr val="tx1"/>
                </a:solidFill>
              </a:rPr>
              <a:t>Click to Edit Subhead</a:t>
            </a:r>
          </a:p>
        </p:txBody>
      </p:sp>
      <p:pic>
        <p:nvPicPr>
          <p:cNvPr id="11" name="Picture 10">
            <a:extLst>
              <a:ext uri="{FF2B5EF4-FFF2-40B4-BE49-F238E27FC236}">
                <a16:creationId xmlns:a16="http://schemas.microsoft.com/office/drawing/2014/main" id="{D69A06DA-150F-44E4-9574-89F50A587822}"/>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221777" y="5762847"/>
            <a:ext cx="1465024" cy="813902"/>
          </a:xfrm>
          <a:prstGeom prst="rect">
            <a:avLst/>
          </a:prstGeom>
          <a:effectLst>
            <a:outerShdw blurRad="177800" algn="ctr" rotWithShape="0">
              <a:schemeClr val="tx1">
                <a:alpha val="59000"/>
              </a:schemeClr>
            </a:outerShdw>
          </a:effectLst>
        </p:spPr>
      </p:pic>
    </p:spTree>
    <p:extLst>
      <p:ext uri="{BB962C8B-B14F-4D97-AF65-F5344CB8AC3E}">
        <p14:creationId xmlns:p14="http://schemas.microsoft.com/office/powerpoint/2010/main" val="14978003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Title 3-2 lines">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9" name="Rectangle 8"/>
          <p:cNvSpPr/>
          <p:nvPr userDrawn="1"/>
        </p:nvSpPr>
        <p:spPr>
          <a:xfrm>
            <a:off x="1" y="4318003"/>
            <a:ext cx="9144000" cy="1192380"/>
          </a:xfrm>
          <a:prstGeom prst="rect">
            <a:avLst/>
          </a:prstGeom>
          <a:solidFill>
            <a:schemeClr val="bg1">
              <a:alpha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endParaRPr>
          </a:p>
        </p:txBody>
      </p:sp>
      <p:sp>
        <p:nvSpPr>
          <p:cNvPr id="12" name="Rectangle 11"/>
          <p:cNvSpPr/>
          <p:nvPr userDrawn="1"/>
        </p:nvSpPr>
        <p:spPr>
          <a:xfrm>
            <a:off x="1" y="4363593"/>
            <a:ext cx="9144000" cy="1101200"/>
          </a:xfrm>
          <a:prstGeom prst="rect">
            <a:avLst/>
          </a:prstGeom>
          <a:solidFill>
            <a:schemeClr val="bg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itle 1"/>
          <p:cNvSpPr>
            <a:spLocks noGrp="1"/>
          </p:cNvSpPr>
          <p:nvPr>
            <p:ph type="title" hasCustomPrompt="1"/>
          </p:nvPr>
        </p:nvSpPr>
        <p:spPr>
          <a:xfrm>
            <a:off x="457200" y="4459048"/>
            <a:ext cx="8229600" cy="581877"/>
          </a:xfrm>
        </p:spPr>
        <p:txBody>
          <a:bodyPr>
            <a:normAutofit/>
          </a:bodyPr>
          <a:lstStyle>
            <a:lvl1pPr>
              <a:defRPr sz="3200" kern="1200" spc="70">
                <a:solidFill>
                  <a:srgbClr val="666666"/>
                </a:solidFill>
                <a:latin typeface="Arial"/>
              </a:defRPr>
            </a:lvl1pPr>
          </a:lstStyle>
          <a:p>
            <a:r>
              <a:rPr lang="en-US" dirty="0"/>
              <a:t>Click to Edit Title</a:t>
            </a:r>
          </a:p>
        </p:txBody>
      </p:sp>
      <p:sp>
        <p:nvSpPr>
          <p:cNvPr id="16" name="Text Placeholder 3"/>
          <p:cNvSpPr>
            <a:spLocks noGrp="1"/>
          </p:cNvSpPr>
          <p:nvPr>
            <p:ph type="body" sz="quarter" idx="10" hasCustomPrompt="1"/>
          </p:nvPr>
        </p:nvSpPr>
        <p:spPr>
          <a:xfrm>
            <a:off x="457200" y="5008360"/>
            <a:ext cx="8229600" cy="280052"/>
          </a:xfrm>
        </p:spPr>
        <p:txBody>
          <a:bodyPr>
            <a:noAutofit/>
          </a:bodyPr>
          <a:lstStyle>
            <a:lvl1pPr marL="0" indent="0" algn="ctr">
              <a:buNone/>
              <a:defRPr sz="1700" spc="30">
                <a:latin typeface="Arial"/>
                <a:cs typeface="Arial"/>
              </a:defRPr>
            </a:lvl1pPr>
          </a:lstStyle>
          <a:p>
            <a:r>
              <a:rPr lang="en-US" sz="1800" dirty="0">
                <a:solidFill>
                  <a:schemeClr val="tx1"/>
                </a:solidFill>
              </a:rPr>
              <a:t>Click to Edit Subhead</a:t>
            </a:r>
          </a:p>
        </p:txBody>
      </p:sp>
      <p:pic>
        <p:nvPicPr>
          <p:cNvPr id="8" name="Picture 7">
            <a:extLst>
              <a:ext uri="{FF2B5EF4-FFF2-40B4-BE49-F238E27FC236}">
                <a16:creationId xmlns:a16="http://schemas.microsoft.com/office/drawing/2014/main" id="{395CEBEA-E7F7-4D1B-8C1D-4AB3F1299C45}"/>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221777" y="5762847"/>
            <a:ext cx="1465024" cy="813902"/>
          </a:xfrm>
          <a:prstGeom prst="rect">
            <a:avLst/>
          </a:prstGeom>
          <a:effectLst>
            <a:outerShdw blurRad="177800" sx="121000" sy="121000" algn="ctr" rotWithShape="0">
              <a:schemeClr val="tx1">
                <a:alpha val="59000"/>
              </a:schemeClr>
            </a:outerShdw>
          </a:effectLst>
        </p:spPr>
      </p:pic>
    </p:spTree>
    <p:extLst>
      <p:ext uri="{BB962C8B-B14F-4D97-AF65-F5344CB8AC3E}">
        <p14:creationId xmlns:p14="http://schemas.microsoft.com/office/powerpoint/2010/main" val="1903318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Title 4-2 lines">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9" name="Rectangle 8"/>
          <p:cNvSpPr/>
          <p:nvPr userDrawn="1"/>
        </p:nvSpPr>
        <p:spPr>
          <a:xfrm>
            <a:off x="1" y="4318003"/>
            <a:ext cx="9144000" cy="1192380"/>
          </a:xfrm>
          <a:prstGeom prst="rect">
            <a:avLst/>
          </a:prstGeom>
          <a:solidFill>
            <a:schemeClr val="bg1">
              <a:alpha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endParaRPr>
          </a:p>
        </p:txBody>
      </p:sp>
      <p:sp>
        <p:nvSpPr>
          <p:cNvPr id="12" name="Rectangle 11"/>
          <p:cNvSpPr/>
          <p:nvPr userDrawn="1"/>
        </p:nvSpPr>
        <p:spPr>
          <a:xfrm>
            <a:off x="1" y="4363593"/>
            <a:ext cx="9144000" cy="1101200"/>
          </a:xfrm>
          <a:prstGeom prst="rect">
            <a:avLst/>
          </a:prstGeom>
          <a:solidFill>
            <a:schemeClr val="bg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itle 1"/>
          <p:cNvSpPr>
            <a:spLocks noGrp="1"/>
          </p:cNvSpPr>
          <p:nvPr>
            <p:ph type="title" hasCustomPrompt="1"/>
          </p:nvPr>
        </p:nvSpPr>
        <p:spPr>
          <a:xfrm>
            <a:off x="457200" y="4459048"/>
            <a:ext cx="8229600" cy="581877"/>
          </a:xfrm>
        </p:spPr>
        <p:txBody>
          <a:bodyPr>
            <a:normAutofit/>
          </a:bodyPr>
          <a:lstStyle>
            <a:lvl1pPr>
              <a:defRPr sz="3200" kern="1200" spc="70">
                <a:solidFill>
                  <a:srgbClr val="666666"/>
                </a:solidFill>
                <a:latin typeface="Arial"/>
              </a:defRPr>
            </a:lvl1pPr>
          </a:lstStyle>
          <a:p>
            <a:r>
              <a:rPr lang="en-US" dirty="0"/>
              <a:t>Click to Edit Title</a:t>
            </a:r>
          </a:p>
        </p:txBody>
      </p:sp>
      <p:sp>
        <p:nvSpPr>
          <p:cNvPr id="16" name="Text Placeholder 3"/>
          <p:cNvSpPr>
            <a:spLocks noGrp="1"/>
          </p:cNvSpPr>
          <p:nvPr>
            <p:ph type="body" sz="quarter" idx="10" hasCustomPrompt="1"/>
          </p:nvPr>
        </p:nvSpPr>
        <p:spPr>
          <a:xfrm>
            <a:off x="457200" y="5008360"/>
            <a:ext cx="8229600" cy="280052"/>
          </a:xfrm>
        </p:spPr>
        <p:txBody>
          <a:bodyPr>
            <a:noAutofit/>
          </a:bodyPr>
          <a:lstStyle>
            <a:lvl1pPr marL="0" indent="0" algn="ctr">
              <a:buNone/>
              <a:defRPr sz="1700" spc="30">
                <a:latin typeface="Arial"/>
                <a:cs typeface="Arial"/>
              </a:defRPr>
            </a:lvl1pPr>
          </a:lstStyle>
          <a:p>
            <a:r>
              <a:rPr lang="en-US" sz="1800" dirty="0">
                <a:solidFill>
                  <a:schemeClr val="tx1"/>
                </a:solidFill>
              </a:rPr>
              <a:t>Click to Edit Subhead</a:t>
            </a:r>
          </a:p>
        </p:txBody>
      </p:sp>
      <p:pic>
        <p:nvPicPr>
          <p:cNvPr id="10" name="Picture 9">
            <a:extLst>
              <a:ext uri="{FF2B5EF4-FFF2-40B4-BE49-F238E27FC236}">
                <a16:creationId xmlns:a16="http://schemas.microsoft.com/office/drawing/2014/main" id="{58BFB94B-25F2-4103-81C7-B255CA42980E}"/>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221777" y="5762847"/>
            <a:ext cx="1465024" cy="813902"/>
          </a:xfrm>
          <a:prstGeom prst="rect">
            <a:avLst/>
          </a:prstGeom>
          <a:effectLst>
            <a:outerShdw blurRad="177800" sx="121000" sy="121000" algn="ctr" rotWithShape="0">
              <a:schemeClr val="tx1">
                <a:alpha val="59000"/>
              </a:schemeClr>
            </a:outerShdw>
          </a:effectLst>
        </p:spPr>
      </p:pic>
    </p:spTree>
    <p:extLst>
      <p:ext uri="{BB962C8B-B14F-4D97-AF65-F5344CB8AC3E}">
        <p14:creationId xmlns:p14="http://schemas.microsoft.com/office/powerpoint/2010/main" val="10842659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reaker Page 1">
    <p:bg>
      <p:bgPr>
        <a:gradFill flip="none" rotWithShape="1">
          <a:gsLst>
            <a:gs pos="53000">
              <a:schemeClr val="bg1"/>
            </a:gs>
            <a:gs pos="100000">
              <a:schemeClr val="bg1">
                <a:lumMod val="85000"/>
              </a:schemeClr>
            </a:gs>
          </a:gsLst>
          <a:lin ang="5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0080" y="2787424"/>
            <a:ext cx="8172752" cy="1143000"/>
          </a:xfrm>
        </p:spPr>
        <p:txBody>
          <a:bodyPr lIns="0" rIns="0" bIns="0"/>
          <a:lstStyle>
            <a:lvl1pPr algn="l">
              <a:defRPr spc="140">
                <a:solidFill>
                  <a:srgbClr val="C71425"/>
                </a:solidFill>
              </a:defRPr>
            </a:lvl1pPr>
          </a:lstStyle>
          <a:p>
            <a:r>
              <a:rPr lang="en-US" dirty="0"/>
              <a:t>Click to edit title</a:t>
            </a:r>
          </a:p>
        </p:txBody>
      </p:sp>
      <p:pic>
        <p:nvPicPr>
          <p:cNvPr id="3" name="Picture 2">
            <a:extLst>
              <a:ext uri="{FF2B5EF4-FFF2-40B4-BE49-F238E27FC236}">
                <a16:creationId xmlns:a16="http://schemas.microsoft.com/office/drawing/2014/main" id="{F14255D9-B910-4A74-883D-6CDA4AC99F3A}"/>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221777" y="5762847"/>
            <a:ext cx="1465023" cy="813902"/>
          </a:xfrm>
          <a:prstGeom prst="rect">
            <a:avLst/>
          </a:prstGeom>
        </p:spPr>
      </p:pic>
    </p:spTree>
    <p:extLst>
      <p:ext uri="{BB962C8B-B14F-4D97-AF65-F5344CB8AC3E}">
        <p14:creationId xmlns:p14="http://schemas.microsoft.com/office/powerpoint/2010/main" val="42313604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Breaker Page 2">
    <p:bg>
      <p:bgPr>
        <a:gradFill flip="none" rotWithShape="1">
          <a:gsLst>
            <a:gs pos="100000">
              <a:srgbClr val="AAAAA8"/>
            </a:gs>
            <a:gs pos="0">
              <a:srgbClr val="B4B4B5"/>
            </a:gs>
          </a:gsLst>
          <a:lin ang="5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0080" y="2787424"/>
            <a:ext cx="8172752" cy="1143000"/>
          </a:xfrm>
        </p:spPr>
        <p:txBody>
          <a:bodyPr lIns="0" rIns="0" bIns="0"/>
          <a:lstStyle>
            <a:lvl1pPr algn="l">
              <a:defRPr spc="140">
                <a:solidFill>
                  <a:schemeClr val="bg1"/>
                </a:solidFill>
              </a:defRPr>
            </a:lvl1pPr>
          </a:lstStyle>
          <a:p>
            <a:r>
              <a:rPr lang="en-US" dirty="0"/>
              <a:t>Click to edit title</a:t>
            </a:r>
          </a:p>
        </p:txBody>
      </p:sp>
      <p:pic>
        <p:nvPicPr>
          <p:cNvPr id="4" name="Picture 3">
            <a:extLst>
              <a:ext uri="{FF2B5EF4-FFF2-40B4-BE49-F238E27FC236}">
                <a16:creationId xmlns:a16="http://schemas.microsoft.com/office/drawing/2014/main" id="{3BD2CD5A-0E06-4D27-981C-1298E0FC5CCD}"/>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221777" y="5762847"/>
            <a:ext cx="1465024" cy="813902"/>
          </a:xfrm>
          <a:prstGeom prst="rect">
            <a:avLst/>
          </a:prstGeom>
        </p:spPr>
      </p:pic>
    </p:spTree>
    <p:extLst>
      <p:ext uri="{BB962C8B-B14F-4D97-AF65-F5344CB8AC3E}">
        <p14:creationId xmlns:p14="http://schemas.microsoft.com/office/powerpoint/2010/main" val="30902712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Breaker Page 3">
    <p:bg>
      <p:bgPr>
        <a:gradFill flip="none" rotWithShape="1">
          <a:gsLst>
            <a:gs pos="100000">
              <a:srgbClr val="9F0D24"/>
            </a:gs>
            <a:gs pos="56000">
              <a:srgbClr val="C10E25"/>
            </a:gs>
          </a:gsLst>
          <a:lin ang="5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0080" y="2787424"/>
            <a:ext cx="8172752" cy="1143000"/>
          </a:xfrm>
        </p:spPr>
        <p:txBody>
          <a:bodyPr lIns="0" rIns="0" bIns="0"/>
          <a:lstStyle>
            <a:lvl1pPr algn="l">
              <a:defRPr spc="140">
                <a:solidFill>
                  <a:schemeClr val="bg1"/>
                </a:solidFill>
              </a:defRPr>
            </a:lvl1pPr>
          </a:lstStyle>
          <a:p>
            <a:r>
              <a:rPr lang="en-US" dirty="0"/>
              <a:t>Click to edit title</a:t>
            </a:r>
          </a:p>
        </p:txBody>
      </p:sp>
      <p:pic>
        <p:nvPicPr>
          <p:cNvPr id="3" name="Picture 2">
            <a:extLst>
              <a:ext uri="{FF2B5EF4-FFF2-40B4-BE49-F238E27FC236}">
                <a16:creationId xmlns:a16="http://schemas.microsoft.com/office/drawing/2014/main" id="{A9C3DBDC-6234-485A-B291-82C03C23C06D}"/>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221777" y="5762847"/>
            <a:ext cx="1465024" cy="813902"/>
          </a:xfrm>
          <a:prstGeom prst="rect">
            <a:avLst/>
          </a:prstGeom>
        </p:spPr>
      </p:pic>
    </p:spTree>
    <p:extLst>
      <p:ext uri="{BB962C8B-B14F-4D97-AF65-F5344CB8AC3E}">
        <p14:creationId xmlns:p14="http://schemas.microsoft.com/office/powerpoint/2010/main" val="29628915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text">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6590951"/>
            <a:ext cx="9144000" cy="276441"/>
          </a:xfrm>
          <a:prstGeom prst="rect">
            <a:avLst/>
          </a:prstGeom>
        </p:spPr>
      </p:pic>
      <p:pic>
        <p:nvPicPr>
          <p:cNvPr id="10" name="Picture 9" descr="Wellfinity PPT header bkg.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0" y="0"/>
            <a:ext cx="9144000" cy="759023"/>
          </a:xfrm>
          <a:prstGeom prst="rect">
            <a:avLst/>
          </a:prstGeom>
        </p:spPr>
      </p:pic>
      <p:sp>
        <p:nvSpPr>
          <p:cNvPr id="24" name="Content Placeholder 23"/>
          <p:cNvSpPr>
            <a:spLocks noGrp="1"/>
          </p:cNvSpPr>
          <p:nvPr>
            <p:ph sz="quarter" idx="15" hasCustomPrompt="1"/>
          </p:nvPr>
        </p:nvSpPr>
        <p:spPr>
          <a:xfrm>
            <a:off x="6274353" y="316802"/>
            <a:ext cx="2578980" cy="184331"/>
          </a:xfrm>
        </p:spPr>
        <p:txBody>
          <a:bodyPr lIns="0" tIns="0" rIns="0" bIns="0">
            <a:normAutofit/>
          </a:bodyPr>
          <a:lstStyle>
            <a:lvl1pPr marL="0" indent="0" algn="r">
              <a:buNone/>
              <a:defRPr sz="1200" b="1" i="0" spc="100">
                <a:solidFill>
                  <a:schemeClr val="bg1"/>
                </a:solidFill>
                <a:latin typeface="Arial"/>
              </a:defRPr>
            </a:lvl1pPr>
          </a:lstStyle>
          <a:p>
            <a:pPr lvl="0"/>
            <a:r>
              <a:rPr lang="en-US" dirty="0"/>
              <a:t>Section X :: Title Here</a:t>
            </a:r>
          </a:p>
        </p:txBody>
      </p:sp>
      <p:sp>
        <p:nvSpPr>
          <p:cNvPr id="2" name="Title 1"/>
          <p:cNvSpPr>
            <a:spLocks noGrp="1"/>
          </p:cNvSpPr>
          <p:nvPr>
            <p:ph type="title" hasCustomPrompt="1"/>
          </p:nvPr>
        </p:nvSpPr>
        <p:spPr>
          <a:xfrm>
            <a:off x="727602" y="1847812"/>
            <a:ext cx="7777302" cy="643909"/>
          </a:xfrm>
        </p:spPr>
        <p:txBody>
          <a:bodyPr>
            <a:normAutofit/>
          </a:bodyPr>
          <a:lstStyle>
            <a:lvl1pPr algn="l">
              <a:defRPr sz="3300" b="1" i="0" kern="900" spc="30">
                <a:latin typeface="+mj-lt"/>
              </a:defRPr>
            </a:lvl1pPr>
          </a:lstStyle>
          <a:p>
            <a:r>
              <a:rPr lang="en-US" dirty="0"/>
              <a:t>Click to edit title</a:t>
            </a:r>
          </a:p>
        </p:txBody>
      </p:sp>
      <p:sp>
        <p:nvSpPr>
          <p:cNvPr id="5" name="Slide Number Placeholder 4"/>
          <p:cNvSpPr>
            <a:spLocks noGrp="1"/>
          </p:cNvSpPr>
          <p:nvPr>
            <p:ph type="sldNum" sz="quarter" idx="12"/>
          </p:nvPr>
        </p:nvSpPr>
        <p:spPr>
          <a:xfrm>
            <a:off x="6733468" y="6173787"/>
            <a:ext cx="2133600" cy="365125"/>
          </a:xfrm>
        </p:spPr>
        <p:txBody>
          <a:bodyPr/>
          <a:lstStyle/>
          <a:p>
            <a:fld id="{AA5B202D-022C-AC48-B1BD-AA5711EFB125}" type="slidenum">
              <a:rPr lang="en-US" smtClean="0"/>
              <a:t>‹#›</a:t>
            </a:fld>
            <a:endParaRPr lang="en-US"/>
          </a:p>
        </p:txBody>
      </p:sp>
      <p:sp>
        <p:nvSpPr>
          <p:cNvPr id="20" name="Text Placeholder 18"/>
          <p:cNvSpPr>
            <a:spLocks noGrp="1"/>
          </p:cNvSpPr>
          <p:nvPr>
            <p:ph type="body" sz="quarter" idx="13" hasCustomPrompt="1"/>
          </p:nvPr>
        </p:nvSpPr>
        <p:spPr>
          <a:xfrm>
            <a:off x="1112664" y="2491721"/>
            <a:ext cx="7549132" cy="3305455"/>
          </a:xfrm>
        </p:spPr>
        <p:txBody>
          <a:bodyPr lIns="0" tIns="0" rIns="0" bIns="0">
            <a:normAutofit/>
          </a:bodyPr>
          <a:lstStyle>
            <a:lvl1pPr>
              <a:defRPr sz="2100" spc="130"/>
            </a:lvl1pPr>
          </a:lstStyle>
          <a:p>
            <a:pPr lvl="0"/>
            <a:r>
              <a:rPr lang="en-US" dirty="0"/>
              <a:t>Click to edit text</a:t>
            </a:r>
          </a:p>
        </p:txBody>
      </p:sp>
      <p:pic>
        <p:nvPicPr>
          <p:cNvPr id="9" name="Picture 8">
            <a:extLst>
              <a:ext uri="{FF2B5EF4-FFF2-40B4-BE49-F238E27FC236}">
                <a16:creationId xmlns:a16="http://schemas.microsoft.com/office/drawing/2014/main" id="{CAF6FB24-EFEB-4492-A034-CA68D9B016E5}"/>
              </a:ext>
            </a:extLst>
          </p:cNvPr>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459470" y="-54880"/>
            <a:ext cx="1465024" cy="813902"/>
          </a:xfrm>
          <a:prstGeom prst="rect">
            <a:avLst/>
          </a:prstGeom>
        </p:spPr>
      </p:pic>
    </p:spTree>
    <p:extLst>
      <p:ext uri="{BB962C8B-B14F-4D97-AF65-F5344CB8AC3E}">
        <p14:creationId xmlns:p14="http://schemas.microsoft.com/office/powerpoint/2010/main" val="7252791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text-Photo right">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6590951"/>
            <a:ext cx="9144000" cy="276441"/>
          </a:xfrm>
          <a:prstGeom prst="rect">
            <a:avLst/>
          </a:prstGeom>
        </p:spPr>
      </p:pic>
      <p:pic>
        <p:nvPicPr>
          <p:cNvPr id="10" name="Picture 9" descr="Wellfinity PPT header bkg.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0" y="0"/>
            <a:ext cx="9144000" cy="759023"/>
          </a:xfrm>
          <a:prstGeom prst="rect">
            <a:avLst/>
          </a:prstGeom>
        </p:spPr>
      </p:pic>
      <p:sp>
        <p:nvSpPr>
          <p:cNvPr id="2" name="Title 1"/>
          <p:cNvSpPr>
            <a:spLocks noGrp="1"/>
          </p:cNvSpPr>
          <p:nvPr>
            <p:ph type="title" hasCustomPrompt="1"/>
          </p:nvPr>
        </p:nvSpPr>
        <p:spPr>
          <a:xfrm>
            <a:off x="727602" y="1847812"/>
            <a:ext cx="4442045" cy="643909"/>
          </a:xfrm>
        </p:spPr>
        <p:txBody>
          <a:bodyPr>
            <a:normAutofit/>
          </a:bodyPr>
          <a:lstStyle>
            <a:lvl1pPr algn="l">
              <a:defRPr sz="3300" b="1" i="0" kern="900" spc="30">
                <a:latin typeface="+mj-lt"/>
              </a:defRPr>
            </a:lvl1pPr>
          </a:lstStyle>
          <a:p>
            <a:r>
              <a:rPr lang="en-US" dirty="0"/>
              <a:t>Click to edit title</a:t>
            </a:r>
          </a:p>
        </p:txBody>
      </p:sp>
      <p:sp>
        <p:nvSpPr>
          <p:cNvPr id="19" name="Text Placeholder 18"/>
          <p:cNvSpPr>
            <a:spLocks noGrp="1"/>
          </p:cNvSpPr>
          <p:nvPr>
            <p:ph type="body" sz="quarter" idx="13" hasCustomPrompt="1"/>
          </p:nvPr>
        </p:nvSpPr>
        <p:spPr>
          <a:xfrm>
            <a:off x="1112664" y="2491721"/>
            <a:ext cx="4056983" cy="3305455"/>
          </a:xfrm>
        </p:spPr>
        <p:txBody>
          <a:bodyPr lIns="0" tIns="0" rIns="0" bIns="0">
            <a:normAutofit/>
          </a:bodyPr>
          <a:lstStyle>
            <a:lvl1pPr>
              <a:defRPr sz="2100" spc="130"/>
            </a:lvl1pPr>
          </a:lstStyle>
          <a:p>
            <a:pPr lvl="0"/>
            <a:r>
              <a:rPr lang="en-US" dirty="0"/>
              <a:t>Click to edit text</a:t>
            </a:r>
          </a:p>
        </p:txBody>
      </p:sp>
      <p:sp>
        <p:nvSpPr>
          <p:cNvPr id="9" name="Picture Placeholder 8"/>
          <p:cNvSpPr>
            <a:spLocks noGrp="1"/>
          </p:cNvSpPr>
          <p:nvPr>
            <p:ph type="pic" sz="quarter" idx="14"/>
          </p:nvPr>
        </p:nvSpPr>
        <p:spPr>
          <a:xfrm>
            <a:off x="5543550" y="822325"/>
            <a:ext cx="3443288" cy="5662613"/>
          </a:xfrm>
          <a:blipFill dpi="0" rotWithShape="1">
            <a:blip r:embed="rId4" cstate="email">
              <a:extLst>
                <a:ext uri="{28A0092B-C50C-407E-A947-70E740481C1C}">
                  <a14:useLocalDpi xmlns:a14="http://schemas.microsoft.com/office/drawing/2010/main" val="0"/>
                </a:ext>
              </a:extLst>
            </a:blip>
            <a:srcRect/>
            <a:tile tx="-444500" ty="0" sx="100000" sy="100000" flip="none" algn="ctr"/>
          </a:blipFill>
        </p:spPr>
        <p:txBody>
          <a:bodyPr/>
          <a:lstStyle/>
          <a:p>
            <a:r>
              <a:rPr lang="en-US"/>
              <a:t>Click icon to add picture</a:t>
            </a:r>
          </a:p>
        </p:txBody>
      </p:sp>
      <p:sp>
        <p:nvSpPr>
          <p:cNvPr id="14" name="Rectangle 13"/>
          <p:cNvSpPr/>
          <p:nvPr userDrawn="1"/>
        </p:nvSpPr>
        <p:spPr>
          <a:xfrm>
            <a:off x="5236882" y="679506"/>
            <a:ext cx="156883" cy="5925312"/>
          </a:xfrm>
          <a:prstGeom prst="rect">
            <a:avLst/>
          </a:prstGeom>
          <a:gradFill>
            <a:gsLst>
              <a:gs pos="39000">
                <a:schemeClr val="bg1"/>
              </a:gs>
              <a:gs pos="100000">
                <a:schemeClr val="bg1">
                  <a:lumMod val="85000"/>
                </a:scheme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ln>
                  <a:noFill/>
                </a:ln>
                <a:noFill/>
              </a:rPr>
              <a:t> </a:t>
            </a:r>
          </a:p>
        </p:txBody>
      </p:sp>
      <p:sp>
        <p:nvSpPr>
          <p:cNvPr id="16" name="Content Placeholder 23"/>
          <p:cNvSpPr>
            <a:spLocks noGrp="1"/>
          </p:cNvSpPr>
          <p:nvPr>
            <p:ph sz="quarter" idx="15" hasCustomPrompt="1"/>
          </p:nvPr>
        </p:nvSpPr>
        <p:spPr>
          <a:xfrm>
            <a:off x="6274353" y="316802"/>
            <a:ext cx="2578980" cy="184331"/>
          </a:xfrm>
        </p:spPr>
        <p:txBody>
          <a:bodyPr lIns="0" tIns="0" rIns="0" bIns="0">
            <a:normAutofit/>
          </a:bodyPr>
          <a:lstStyle>
            <a:lvl1pPr marL="0" indent="0" algn="r">
              <a:buNone/>
              <a:defRPr sz="1200" b="1" i="0" spc="100">
                <a:solidFill>
                  <a:schemeClr val="bg1"/>
                </a:solidFill>
                <a:latin typeface="Arial"/>
              </a:defRPr>
            </a:lvl1pPr>
          </a:lstStyle>
          <a:p>
            <a:pPr lvl="0"/>
            <a:r>
              <a:rPr lang="en-US" dirty="0"/>
              <a:t>Section X :: Title Here</a:t>
            </a:r>
          </a:p>
        </p:txBody>
      </p:sp>
      <p:pic>
        <p:nvPicPr>
          <p:cNvPr id="12" name="Picture 11">
            <a:extLst>
              <a:ext uri="{FF2B5EF4-FFF2-40B4-BE49-F238E27FC236}">
                <a16:creationId xmlns:a16="http://schemas.microsoft.com/office/drawing/2014/main" id="{B49F5C50-5A94-4A64-BCAE-0A6C2F1F8ABB}"/>
              </a:ext>
            </a:extLst>
          </p:cNvPr>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a:xfrm>
            <a:off x="459470" y="-54880"/>
            <a:ext cx="1465024" cy="813902"/>
          </a:xfrm>
          <a:prstGeom prst="rect">
            <a:avLst/>
          </a:prstGeom>
        </p:spPr>
      </p:pic>
    </p:spTree>
    <p:extLst>
      <p:ext uri="{BB962C8B-B14F-4D97-AF65-F5344CB8AC3E}">
        <p14:creationId xmlns:p14="http://schemas.microsoft.com/office/powerpoint/2010/main" val="411430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text-Photo Left">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6590951"/>
            <a:ext cx="9144000" cy="276441"/>
          </a:xfrm>
          <a:prstGeom prst="rect">
            <a:avLst/>
          </a:prstGeom>
        </p:spPr>
      </p:pic>
      <p:pic>
        <p:nvPicPr>
          <p:cNvPr id="10" name="Picture 9" descr="Wellfinity PPT header bkg.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0" y="0"/>
            <a:ext cx="9144000" cy="759023"/>
          </a:xfrm>
          <a:prstGeom prst="rect">
            <a:avLst/>
          </a:prstGeom>
        </p:spPr>
      </p:pic>
      <p:sp>
        <p:nvSpPr>
          <p:cNvPr id="2" name="Title 1"/>
          <p:cNvSpPr>
            <a:spLocks noGrp="1"/>
          </p:cNvSpPr>
          <p:nvPr>
            <p:ph type="title" hasCustomPrompt="1"/>
          </p:nvPr>
        </p:nvSpPr>
        <p:spPr>
          <a:xfrm>
            <a:off x="4276737" y="1847812"/>
            <a:ext cx="4442045" cy="643909"/>
          </a:xfrm>
        </p:spPr>
        <p:txBody>
          <a:bodyPr>
            <a:normAutofit/>
          </a:bodyPr>
          <a:lstStyle>
            <a:lvl1pPr algn="l">
              <a:defRPr sz="3300" b="1" i="0" kern="900" spc="30">
                <a:latin typeface="+mj-lt"/>
              </a:defRPr>
            </a:lvl1pPr>
          </a:lstStyle>
          <a:p>
            <a:r>
              <a:rPr lang="en-US" dirty="0"/>
              <a:t>Click to edit title</a:t>
            </a:r>
          </a:p>
        </p:txBody>
      </p:sp>
      <p:sp>
        <p:nvSpPr>
          <p:cNvPr id="19" name="Text Placeholder 18"/>
          <p:cNvSpPr>
            <a:spLocks noGrp="1"/>
          </p:cNvSpPr>
          <p:nvPr>
            <p:ph type="body" sz="quarter" idx="13" hasCustomPrompt="1"/>
          </p:nvPr>
        </p:nvSpPr>
        <p:spPr>
          <a:xfrm>
            <a:off x="4661799" y="2491721"/>
            <a:ext cx="4056983" cy="3305455"/>
          </a:xfrm>
        </p:spPr>
        <p:txBody>
          <a:bodyPr lIns="0" tIns="0" rIns="0" bIns="0">
            <a:normAutofit/>
          </a:bodyPr>
          <a:lstStyle>
            <a:lvl1pPr>
              <a:defRPr sz="2100" spc="130"/>
            </a:lvl1pPr>
          </a:lstStyle>
          <a:p>
            <a:pPr lvl="0"/>
            <a:r>
              <a:rPr lang="en-US" dirty="0"/>
              <a:t>Click to edit text</a:t>
            </a:r>
          </a:p>
        </p:txBody>
      </p:sp>
      <p:sp>
        <p:nvSpPr>
          <p:cNvPr id="9" name="Picture Placeholder 8"/>
          <p:cNvSpPr>
            <a:spLocks noGrp="1" noChangeAspect="1"/>
          </p:cNvSpPr>
          <p:nvPr>
            <p:ph type="pic" sz="quarter" idx="14"/>
          </p:nvPr>
        </p:nvSpPr>
        <p:spPr>
          <a:xfrm>
            <a:off x="162582" y="822325"/>
            <a:ext cx="3443288" cy="5662613"/>
          </a:xfrm>
          <a:blipFill dpi="0" rotWithShape="1">
            <a:blip r:embed="rId4" cstate="email">
              <a:extLst>
                <a:ext uri="{28A0092B-C50C-407E-A947-70E740481C1C}">
                  <a14:useLocalDpi xmlns:a14="http://schemas.microsoft.com/office/drawing/2010/main" val="0"/>
                </a:ext>
              </a:extLst>
            </a:blip>
            <a:srcRect/>
            <a:tile tx="-666750" ty="0" sx="80000" sy="80000" flip="none" algn="ctr"/>
          </a:blipFill>
        </p:spPr>
        <p:txBody>
          <a:bodyPr/>
          <a:lstStyle/>
          <a:p>
            <a:r>
              <a:rPr lang="en-US"/>
              <a:t>Click icon to add picture</a:t>
            </a:r>
            <a:endParaRPr lang="en-US" dirty="0"/>
          </a:p>
        </p:txBody>
      </p:sp>
      <p:sp>
        <p:nvSpPr>
          <p:cNvPr id="14" name="Rectangle 13"/>
          <p:cNvSpPr/>
          <p:nvPr userDrawn="1"/>
        </p:nvSpPr>
        <p:spPr>
          <a:xfrm rot="10800000">
            <a:off x="3747206" y="679506"/>
            <a:ext cx="156883" cy="5925312"/>
          </a:xfrm>
          <a:prstGeom prst="rect">
            <a:avLst/>
          </a:prstGeom>
          <a:gradFill>
            <a:gsLst>
              <a:gs pos="39000">
                <a:schemeClr val="bg1"/>
              </a:gs>
              <a:gs pos="100000">
                <a:schemeClr val="bg1">
                  <a:lumMod val="85000"/>
                </a:scheme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ln>
                  <a:noFill/>
                </a:ln>
                <a:noFill/>
              </a:rPr>
              <a:t> </a:t>
            </a:r>
          </a:p>
        </p:txBody>
      </p:sp>
      <p:sp>
        <p:nvSpPr>
          <p:cNvPr id="16" name="Content Placeholder 23"/>
          <p:cNvSpPr>
            <a:spLocks noGrp="1"/>
          </p:cNvSpPr>
          <p:nvPr>
            <p:ph sz="quarter" idx="15" hasCustomPrompt="1"/>
          </p:nvPr>
        </p:nvSpPr>
        <p:spPr>
          <a:xfrm>
            <a:off x="6274353" y="316802"/>
            <a:ext cx="2578980" cy="184331"/>
          </a:xfrm>
        </p:spPr>
        <p:txBody>
          <a:bodyPr lIns="0" tIns="0" rIns="0" bIns="0">
            <a:normAutofit/>
          </a:bodyPr>
          <a:lstStyle>
            <a:lvl1pPr marL="0" indent="0" algn="r">
              <a:buNone/>
              <a:defRPr sz="1200" b="1" i="0" spc="100">
                <a:solidFill>
                  <a:schemeClr val="bg1"/>
                </a:solidFill>
                <a:latin typeface="Arial"/>
              </a:defRPr>
            </a:lvl1pPr>
          </a:lstStyle>
          <a:p>
            <a:pPr lvl="0"/>
            <a:r>
              <a:rPr lang="en-US" dirty="0"/>
              <a:t>Section X :: Title Here</a:t>
            </a:r>
          </a:p>
        </p:txBody>
      </p:sp>
      <p:pic>
        <p:nvPicPr>
          <p:cNvPr id="12" name="Picture 11">
            <a:extLst>
              <a:ext uri="{FF2B5EF4-FFF2-40B4-BE49-F238E27FC236}">
                <a16:creationId xmlns:a16="http://schemas.microsoft.com/office/drawing/2014/main" id="{77DC2D20-FA11-4C40-8825-CB1F1132EC22}"/>
              </a:ext>
            </a:extLst>
          </p:cNvPr>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a:xfrm>
            <a:off x="459470" y="-54880"/>
            <a:ext cx="1465024" cy="813902"/>
          </a:xfrm>
          <a:prstGeom prst="rect">
            <a:avLst/>
          </a:prstGeom>
        </p:spPr>
      </p:pic>
    </p:spTree>
    <p:extLst>
      <p:ext uri="{BB962C8B-B14F-4D97-AF65-F5344CB8AC3E}">
        <p14:creationId xmlns:p14="http://schemas.microsoft.com/office/powerpoint/2010/main" val="17951193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age">
    <p:spTree>
      <p:nvGrpSpPr>
        <p:cNvPr id="1" name=""/>
        <p:cNvGrpSpPr/>
        <p:nvPr/>
      </p:nvGrpSpPr>
      <p:grpSpPr>
        <a:xfrm>
          <a:off x="0" y="0"/>
          <a:ext cx="0" cy="0"/>
          <a:chOff x="0" y="0"/>
          <a:chExt cx="0" cy="0"/>
        </a:xfrm>
      </p:grpSpPr>
      <p:pic>
        <p:nvPicPr>
          <p:cNvPr id="35" name="Picture 34"/>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11593" y="0"/>
            <a:ext cx="4169345" cy="6858000"/>
          </a:xfrm>
          <a:prstGeom prst="rect">
            <a:avLst/>
          </a:prstGeom>
        </p:spPr>
      </p:pic>
      <p:sp>
        <p:nvSpPr>
          <p:cNvPr id="15" name="Rectangle 14"/>
          <p:cNvSpPr/>
          <p:nvPr userDrawn="1"/>
        </p:nvSpPr>
        <p:spPr>
          <a:xfrm>
            <a:off x="4186506" y="0"/>
            <a:ext cx="4957494" cy="6858000"/>
          </a:xfrm>
          <a:prstGeom prst="rect">
            <a:avLst/>
          </a:prstGeom>
          <a:gradFill>
            <a:gsLst>
              <a:gs pos="0">
                <a:srgbClr val="9F0D24"/>
              </a:gs>
              <a:gs pos="46000">
                <a:srgbClr val="C10E25"/>
              </a:gs>
            </a:gsLst>
          </a:gradFill>
          <a:ln>
            <a:solidFill>
              <a:srgbClr val="CE1425"/>
            </a:solidFill>
          </a:ln>
          <a:effectLst>
            <a:outerShdw blurRad="234950" dist="25400" dir="10440000" algn="br" rotWithShape="0">
              <a:prstClr val="black">
                <a:alpha val="49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noFill/>
            </a:endParaRPr>
          </a:p>
        </p:txBody>
      </p:sp>
      <p:sp>
        <p:nvSpPr>
          <p:cNvPr id="14" name="Rectangle 13"/>
          <p:cNvSpPr/>
          <p:nvPr userDrawn="1"/>
        </p:nvSpPr>
        <p:spPr>
          <a:xfrm>
            <a:off x="4149632" y="-17492"/>
            <a:ext cx="100584" cy="6882357"/>
          </a:xfrm>
          <a:prstGeom prst="rect">
            <a:avLst/>
          </a:prstGeom>
          <a:solidFill>
            <a:srgbClr val="9E1127"/>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n>
                <a:noFill/>
              </a:ln>
              <a:noFill/>
            </a:endParaRPr>
          </a:p>
        </p:txBody>
      </p:sp>
      <p:sp>
        <p:nvSpPr>
          <p:cNvPr id="30" name="Text Placeholder 26"/>
          <p:cNvSpPr>
            <a:spLocks noGrp="1"/>
          </p:cNvSpPr>
          <p:nvPr>
            <p:ph type="body" sz="quarter" idx="17" hasCustomPrompt="1"/>
          </p:nvPr>
        </p:nvSpPr>
        <p:spPr>
          <a:xfrm>
            <a:off x="4252913" y="4781203"/>
            <a:ext cx="4816475" cy="344406"/>
          </a:xfrm>
        </p:spPr>
        <p:txBody>
          <a:bodyPr lIns="0" tIns="0" rIns="0" bIns="0">
            <a:normAutofit/>
          </a:bodyPr>
          <a:lstStyle>
            <a:lvl1pPr marL="0" indent="0" algn="ctr">
              <a:buNone/>
              <a:defRPr sz="1600" spc="140" baseline="0">
                <a:solidFill>
                  <a:schemeClr val="bg1"/>
                </a:solidFill>
              </a:defRPr>
            </a:lvl1pPr>
          </a:lstStyle>
          <a:p>
            <a:pPr lvl="0"/>
            <a:r>
              <a:rPr lang="en-US" dirty="0"/>
              <a:t>Presentation Title Here</a:t>
            </a:r>
          </a:p>
        </p:txBody>
      </p:sp>
      <p:sp>
        <p:nvSpPr>
          <p:cNvPr id="31" name="Text Placeholder 28"/>
          <p:cNvSpPr>
            <a:spLocks noGrp="1"/>
          </p:cNvSpPr>
          <p:nvPr>
            <p:ph type="body" sz="quarter" idx="18" hasCustomPrompt="1"/>
          </p:nvPr>
        </p:nvSpPr>
        <p:spPr>
          <a:xfrm>
            <a:off x="4252913" y="5178078"/>
            <a:ext cx="4816475" cy="290512"/>
          </a:xfrm>
        </p:spPr>
        <p:txBody>
          <a:bodyPr lIns="0" tIns="0" rIns="0" bIns="0">
            <a:normAutofit/>
          </a:bodyPr>
          <a:lstStyle>
            <a:lvl1pPr marL="0" indent="0" algn="ctr">
              <a:buNone/>
              <a:defRPr sz="1200" spc="140" baseline="0">
                <a:solidFill>
                  <a:schemeClr val="bg1"/>
                </a:solidFill>
              </a:defRPr>
            </a:lvl1pPr>
          </a:lstStyle>
          <a:p>
            <a:pPr lvl="0"/>
            <a:r>
              <a:rPr lang="en-US" dirty="0"/>
              <a:t>Month XX, 20XX</a:t>
            </a:r>
          </a:p>
        </p:txBody>
      </p:sp>
      <p:pic>
        <p:nvPicPr>
          <p:cNvPr id="8" name="Picture 7">
            <a:extLst>
              <a:ext uri="{FF2B5EF4-FFF2-40B4-BE49-F238E27FC236}">
                <a16:creationId xmlns:a16="http://schemas.microsoft.com/office/drawing/2014/main" id="{1AC48422-5884-4383-8676-B1FC64D5EA92}"/>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520219" y="1998923"/>
            <a:ext cx="4272908" cy="2373837"/>
          </a:xfrm>
          <a:prstGeom prst="rect">
            <a:avLst/>
          </a:prstGeom>
          <a:effectLst>
            <a:glow rad="101600">
              <a:srgbClr val="B8112B">
                <a:alpha val="9000"/>
              </a:srgbClr>
            </a:glow>
          </a:effectLst>
        </p:spPr>
      </p:pic>
    </p:spTree>
    <p:extLst>
      <p:ext uri="{BB962C8B-B14F-4D97-AF65-F5344CB8AC3E}">
        <p14:creationId xmlns:p14="http://schemas.microsoft.com/office/powerpoint/2010/main" val="31490181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text-Photo Left-2">
    <p:spTree>
      <p:nvGrpSpPr>
        <p:cNvPr id="1" name=""/>
        <p:cNvGrpSpPr/>
        <p:nvPr/>
      </p:nvGrpSpPr>
      <p:grpSpPr>
        <a:xfrm>
          <a:off x="0" y="0"/>
          <a:ext cx="0" cy="0"/>
          <a:chOff x="0" y="0"/>
          <a:chExt cx="0" cy="0"/>
        </a:xfrm>
      </p:grpSpPr>
      <p:pic>
        <p:nvPicPr>
          <p:cNvPr id="18" name="Picture 17"/>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6590951"/>
            <a:ext cx="9144000" cy="276441"/>
          </a:xfrm>
          <a:prstGeom prst="rect">
            <a:avLst/>
          </a:prstGeom>
        </p:spPr>
      </p:pic>
      <p:pic>
        <p:nvPicPr>
          <p:cNvPr id="10" name="Picture 9" descr="Wellfinity PPT header bkg.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0" y="0"/>
            <a:ext cx="9144000" cy="759023"/>
          </a:xfrm>
          <a:prstGeom prst="rect">
            <a:avLst/>
          </a:prstGeom>
        </p:spPr>
      </p:pic>
      <p:sp>
        <p:nvSpPr>
          <p:cNvPr id="2" name="Title 1"/>
          <p:cNvSpPr>
            <a:spLocks noGrp="1"/>
          </p:cNvSpPr>
          <p:nvPr>
            <p:ph type="title" hasCustomPrompt="1"/>
          </p:nvPr>
        </p:nvSpPr>
        <p:spPr>
          <a:xfrm>
            <a:off x="4276737" y="1847812"/>
            <a:ext cx="4442045" cy="643909"/>
          </a:xfrm>
        </p:spPr>
        <p:txBody>
          <a:bodyPr>
            <a:normAutofit/>
          </a:bodyPr>
          <a:lstStyle>
            <a:lvl1pPr algn="l">
              <a:defRPr sz="3300" b="1" i="0" kern="900" spc="30">
                <a:latin typeface="+mj-lt"/>
              </a:defRPr>
            </a:lvl1pPr>
          </a:lstStyle>
          <a:p>
            <a:r>
              <a:rPr lang="en-US" dirty="0"/>
              <a:t>Click to edit title</a:t>
            </a:r>
          </a:p>
        </p:txBody>
      </p:sp>
      <p:sp>
        <p:nvSpPr>
          <p:cNvPr id="19" name="Text Placeholder 18"/>
          <p:cNvSpPr>
            <a:spLocks noGrp="1"/>
          </p:cNvSpPr>
          <p:nvPr>
            <p:ph type="body" sz="quarter" idx="13" hasCustomPrompt="1"/>
          </p:nvPr>
        </p:nvSpPr>
        <p:spPr>
          <a:xfrm>
            <a:off x="4661799" y="2491721"/>
            <a:ext cx="4056983" cy="3305455"/>
          </a:xfrm>
        </p:spPr>
        <p:txBody>
          <a:bodyPr lIns="0" tIns="0" rIns="0" bIns="0">
            <a:normAutofit/>
          </a:bodyPr>
          <a:lstStyle>
            <a:lvl1pPr>
              <a:defRPr sz="2100" spc="130"/>
            </a:lvl1pPr>
          </a:lstStyle>
          <a:p>
            <a:pPr lvl="0"/>
            <a:r>
              <a:rPr lang="en-US" dirty="0"/>
              <a:t>Click to edit text</a:t>
            </a:r>
          </a:p>
        </p:txBody>
      </p:sp>
      <p:sp>
        <p:nvSpPr>
          <p:cNvPr id="9" name="Picture Placeholder 8"/>
          <p:cNvSpPr>
            <a:spLocks noGrp="1"/>
          </p:cNvSpPr>
          <p:nvPr>
            <p:ph type="pic" sz="quarter" idx="14"/>
          </p:nvPr>
        </p:nvSpPr>
        <p:spPr>
          <a:xfrm>
            <a:off x="604066" y="1314396"/>
            <a:ext cx="2286000" cy="2286000"/>
          </a:xfrm>
          <a:blipFill dpi="0" rotWithShape="1">
            <a:blip r:embed="rId4" cstate="email">
              <a:extLst>
                <a:ext uri="{28A0092B-C50C-407E-A947-70E740481C1C}">
                  <a14:useLocalDpi xmlns:a14="http://schemas.microsoft.com/office/drawing/2010/main" val="0"/>
                </a:ext>
              </a:extLst>
            </a:blip>
            <a:srcRect/>
            <a:tile tx="184150" ty="12700" sx="100000" sy="100000" flip="none" algn="ctr"/>
          </a:blipFill>
          <a:ln w="44450" cap="sq" cmpd="sng">
            <a:solidFill>
              <a:schemeClr val="bg1"/>
            </a:solidFill>
            <a:miter lim="800000"/>
          </a:ln>
          <a:effectLst>
            <a:glow rad="50800">
              <a:schemeClr val="bg1">
                <a:lumMod val="75000"/>
                <a:alpha val="15000"/>
              </a:schemeClr>
            </a:glow>
            <a:outerShdw blurRad="114300" dist="31750" dir="2700000" algn="tl" rotWithShape="0">
              <a:srgbClr val="000000">
                <a:alpha val="24000"/>
              </a:srgbClr>
            </a:outerShdw>
          </a:effectLst>
        </p:spPr>
        <p:txBody>
          <a:bodyPr/>
          <a:lstStyle/>
          <a:p>
            <a:r>
              <a:rPr lang="en-US"/>
              <a:t>Click icon to add picture</a:t>
            </a:r>
            <a:endParaRPr lang="en-US" dirty="0"/>
          </a:p>
        </p:txBody>
      </p:sp>
      <p:sp>
        <p:nvSpPr>
          <p:cNvPr id="16" name="Content Placeholder 23"/>
          <p:cNvSpPr>
            <a:spLocks noGrp="1"/>
          </p:cNvSpPr>
          <p:nvPr>
            <p:ph sz="quarter" idx="15" hasCustomPrompt="1"/>
          </p:nvPr>
        </p:nvSpPr>
        <p:spPr>
          <a:xfrm>
            <a:off x="6274353" y="316802"/>
            <a:ext cx="2578980" cy="184331"/>
          </a:xfrm>
        </p:spPr>
        <p:txBody>
          <a:bodyPr lIns="0" tIns="0" rIns="0" bIns="0">
            <a:normAutofit/>
          </a:bodyPr>
          <a:lstStyle>
            <a:lvl1pPr marL="0" indent="0" algn="r">
              <a:buNone/>
              <a:defRPr sz="1200" b="1" i="0" spc="100">
                <a:solidFill>
                  <a:schemeClr val="bg1"/>
                </a:solidFill>
                <a:latin typeface="Arial"/>
              </a:defRPr>
            </a:lvl1pPr>
          </a:lstStyle>
          <a:p>
            <a:pPr lvl="0"/>
            <a:r>
              <a:rPr lang="en-US" dirty="0"/>
              <a:t>Section X :: Title Here</a:t>
            </a:r>
          </a:p>
        </p:txBody>
      </p:sp>
      <p:sp>
        <p:nvSpPr>
          <p:cNvPr id="11" name="Picture Placeholder 8"/>
          <p:cNvSpPr>
            <a:spLocks noGrp="1"/>
          </p:cNvSpPr>
          <p:nvPr>
            <p:ph type="pic" sz="quarter" idx="16"/>
          </p:nvPr>
        </p:nvSpPr>
        <p:spPr>
          <a:xfrm>
            <a:off x="1149819" y="3449371"/>
            <a:ext cx="2286000" cy="2286000"/>
          </a:xfrm>
          <a:blipFill dpi="0" rotWithShape="1">
            <a:blip r:embed="rId5" cstate="email">
              <a:extLst>
                <a:ext uri="{28A0092B-C50C-407E-A947-70E740481C1C}">
                  <a14:useLocalDpi xmlns:a14="http://schemas.microsoft.com/office/drawing/2010/main" val="0"/>
                </a:ext>
              </a:extLst>
            </a:blip>
            <a:srcRect/>
            <a:tile tx="-273050" ty="292100" sx="100000" sy="100000" flip="none" algn="ctr"/>
          </a:blipFill>
          <a:ln w="44450" cap="sq" cmpd="sng">
            <a:solidFill>
              <a:schemeClr val="bg1"/>
            </a:solidFill>
            <a:miter lim="800000"/>
          </a:ln>
          <a:effectLst>
            <a:glow rad="50800">
              <a:schemeClr val="tx1">
                <a:lumMod val="50000"/>
                <a:lumOff val="50000"/>
                <a:alpha val="15000"/>
              </a:schemeClr>
            </a:glow>
            <a:outerShdw blurRad="114300" dist="31750" dir="2700000" algn="tl" rotWithShape="0">
              <a:srgbClr val="000000">
                <a:alpha val="24000"/>
              </a:srgbClr>
            </a:outerShdw>
          </a:effectLst>
        </p:spPr>
        <p:txBody>
          <a:bodyPr/>
          <a:lstStyle/>
          <a:p>
            <a:r>
              <a:rPr lang="en-US"/>
              <a:t>Click icon to add picture</a:t>
            </a:r>
            <a:endParaRPr lang="en-US" dirty="0"/>
          </a:p>
        </p:txBody>
      </p:sp>
      <p:pic>
        <p:nvPicPr>
          <p:cNvPr id="12" name="Picture 11">
            <a:extLst>
              <a:ext uri="{FF2B5EF4-FFF2-40B4-BE49-F238E27FC236}">
                <a16:creationId xmlns:a16="http://schemas.microsoft.com/office/drawing/2014/main" id="{CDF8C834-B6DF-45C0-AA9A-D0D7F373045B}"/>
              </a:ext>
            </a:extLst>
          </p:cNvPr>
          <p:cNvPicPr>
            <a:picLocks noChangeAspect="1"/>
          </p:cNvPicPr>
          <p:nvPr userDrawn="1"/>
        </p:nvPicPr>
        <p:blipFill>
          <a:blip r:embed="rId6" cstate="email">
            <a:extLst>
              <a:ext uri="{28A0092B-C50C-407E-A947-70E740481C1C}">
                <a14:useLocalDpi xmlns:a14="http://schemas.microsoft.com/office/drawing/2010/main" val="0"/>
              </a:ext>
            </a:extLst>
          </a:blip>
          <a:stretch>
            <a:fillRect/>
          </a:stretch>
        </p:blipFill>
        <p:spPr>
          <a:xfrm>
            <a:off x="459470" y="-54880"/>
            <a:ext cx="1465024" cy="813902"/>
          </a:xfrm>
          <a:prstGeom prst="rect">
            <a:avLst/>
          </a:prstGeom>
        </p:spPr>
      </p:pic>
    </p:spTree>
    <p:extLst>
      <p:ext uri="{BB962C8B-B14F-4D97-AF65-F5344CB8AC3E}">
        <p14:creationId xmlns:p14="http://schemas.microsoft.com/office/powerpoint/2010/main" val="38999914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text-Photo Left-3">
    <p:spTree>
      <p:nvGrpSpPr>
        <p:cNvPr id="1" name=""/>
        <p:cNvGrpSpPr/>
        <p:nvPr/>
      </p:nvGrpSpPr>
      <p:grpSpPr>
        <a:xfrm>
          <a:off x="0" y="0"/>
          <a:ext cx="0" cy="0"/>
          <a:chOff x="0" y="0"/>
          <a:chExt cx="0" cy="0"/>
        </a:xfrm>
      </p:grpSpPr>
      <p:sp>
        <p:nvSpPr>
          <p:cNvPr id="15" name="Picture Placeholder 14"/>
          <p:cNvSpPr>
            <a:spLocks noGrp="1" noChangeAspect="1"/>
          </p:cNvSpPr>
          <p:nvPr>
            <p:ph type="pic" sz="quarter" idx="16"/>
          </p:nvPr>
        </p:nvSpPr>
        <p:spPr>
          <a:xfrm>
            <a:off x="452339" y="1314395"/>
            <a:ext cx="3383280" cy="3383280"/>
          </a:xfrm>
          <a:blipFill rotWithShape="1">
            <a:blip r:embed="rId2">
              <a:extLst>
                <a:ext uri="{28A0092B-C50C-407E-A947-70E740481C1C}">
                  <a14:useLocalDpi xmlns:a14="http://schemas.microsoft.com/office/drawing/2010/main" val="0"/>
                </a:ext>
              </a:extLst>
            </a:blip>
            <a:stretch>
              <a:fillRect/>
            </a:stretch>
          </a:blipFill>
          <a:ln>
            <a:solidFill>
              <a:schemeClr val="bg1"/>
            </a:solidFill>
          </a:ln>
          <a:effectLst>
            <a:outerShdw blurRad="114300" dist="31750" dir="2700000" algn="tl" rotWithShape="0">
              <a:srgbClr val="000000">
                <a:alpha val="24000"/>
              </a:srgbClr>
            </a:outerShdw>
          </a:effectLst>
        </p:spPr>
        <p:txBody>
          <a:bodyPr/>
          <a:lstStyle/>
          <a:p>
            <a:r>
              <a:rPr lang="en-US"/>
              <a:t>Click icon to add picture</a:t>
            </a:r>
            <a:endParaRPr lang="en-US" dirty="0"/>
          </a:p>
        </p:txBody>
      </p:sp>
      <p:pic>
        <p:nvPicPr>
          <p:cNvPr id="21" name="Picture 20"/>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0" y="6590951"/>
            <a:ext cx="9144000" cy="276441"/>
          </a:xfrm>
          <a:prstGeom prst="rect">
            <a:avLst/>
          </a:prstGeom>
        </p:spPr>
      </p:pic>
      <p:pic>
        <p:nvPicPr>
          <p:cNvPr id="10" name="Picture 9" descr="Wellfinity PPT header bkg.png"/>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0" y="0"/>
            <a:ext cx="9144000" cy="759023"/>
          </a:xfrm>
          <a:prstGeom prst="rect">
            <a:avLst/>
          </a:prstGeom>
        </p:spPr>
      </p:pic>
      <p:sp>
        <p:nvSpPr>
          <p:cNvPr id="2" name="Title 1"/>
          <p:cNvSpPr>
            <a:spLocks noGrp="1"/>
          </p:cNvSpPr>
          <p:nvPr>
            <p:ph type="title" hasCustomPrompt="1"/>
          </p:nvPr>
        </p:nvSpPr>
        <p:spPr>
          <a:xfrm>
            <a:off x="4276737" y="1847812"/>
            <a:ext cx="4442045" cy="643909"/>
          </a:xfrm>
        </p:spPr>
        <p:txBody>
          <a:bodyPr>
            <a:normAutofit/>
          </a:bodyPr>
          <a:lstStyle>
            <a:lvl1pPr algn="l">
              <a:defRPr sz="3300" b="1" i="0" kern="900" spc="30">
                <a:latin typeface="+mj-lt"/>
              </a:defRPr>
            </a:lvl1pPr>
          </a:lstStyle>
          <a:p>
            <a:r>
              <a:rPr lang="en-US" dirty="0"/>
              <a:t>Click to edit title</a:t>
            </a:r>
          </a:p>
        </p:txBody>
      </p:sp>
      <p:sp>
        <p:nvSpPr>
          <p:cNvPr id="19" name="Text Placeholder 18"/>
          <p:cNvSpPr>
            <a:spLocks noGrp="1"/>
          </p:cNvSpPr>
          <p:nvPr>
            <p:ph type="body" sz="quarter" idx="13" hasCustomPrompt="1"/>
          </p:nvPr>
        </p:nvSpPr>
        <p:spPr>
          <a:xfrm>
            <a:off x="4661799" y="2491721"/>
            <a:ext cx="4056983" cy="3305455"/>
          </a:xfrm>
        </p:spPr>
        <p:txBody>
          <a:bodyPr lIns="0" tIns="0" rIns="0" bIns="0">
            <a:normAutofit/>
          </a:bodyPr>
          <a:lstStyle>
            <a:lvl1pPr>
              <a:defRPr sz="2100" spc="130"/>
            </a:lvl1pPr>
          </a:lstStyle>
          <a:p>
            <a:pPr lvl="0"/>
            <a:r>
              <a:rPr lang="en-US" dirty="0"/>
              <a:t>Click to edit text</a:t>
            </a:r>
          </a:p>
        </p:txBody>
      </p:sp>
      <p:sp>
        <p:nvSpPr>
          <p:cNvPr id="16" name="Content Placeholder 23"/>
          <p:cNvSpPr>
            <a:spLocks noGrp="1"/>
          </p:cNvSpPr>
          <p:nvPr>
            <p:ph sz="quarter" idx="15" hasCustomPrompt="1"/>
          </p:nvPr>
        </p:nvSpPr>
        <p:spPr>
          <a:xfrm>
            <a:off x="6274353" y="316802"/>
            <a:ext cx="2578980" cy="184331"/>
          </a:xfrm>
        </p:spPr>
        <p:txBody>
          <a:bodyPr lIns="0" tIns="0" rIns="0" bIns="0">
            <a:normAutofit/>
          </a:bodyPr>
          <a:lstStyle>
            <a:lvl1pPr marL="0" indent="0" algn="r">
              <a:buNone/>
              <a:defRPr sz="1200" b="1" i="0" spc="100">
                <a:solidFill>
                  <a:schemeClr val="bg1"/>
                </a:solidFill>
                <a:latin typeface="Arial"/>
              </a:defRPr>
            </a:lvl1pPr>
          </a:lstStyle>
          <a:p>
            <a:pPr lvl="0"/>
            <a:r>
              <a:rPr lang="en-US" dirty="0"/>
              <a:t>Section X :: Title Here</a:t>
            </a:r>
          </a:p>
        </p:txBody>
      </p:sp>
      <p:pic>
        <p:nvPicPr>
          <p:cNvPr id="11" name="Picture 10">
            <a:extLst>
              <a:ext uri="{FF2B5EF4-FFF2-40B4-BE49-F238E27FC236}">
                <a16:creationId xmlns:a16="http://schemas.microsoft.com/office/drawing/2014/main" id="{E9FD1BA3-E5E8-42FB-A24C-8F8474D70245}"/>
              </a:ext>
            </a:extLst>
          </p:cNvPr>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a:xfrm>
            <a:off x="459470" y="-54880"/>
            <a:ext cx="1465024" cy="813902"/>
          </a:xfrm>
          <a:prstGeom prst="rect">
            <a:avLst/>
          </a:prstGeom>
        </p:spPr>
      </p:pic>
    </p:spTree>
    <p:extLst>
      <p:ext uri="{BB962C8B-B14F-4D97-AF65-F5344CB8AC3E}">
        <p14:creationId xmlns:p14="http://schemas.microsoft.com/office/powerpoint/2010/main" val="23020658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ank You">
    <p:bg>
      <p:bgPr>
        <a:gradFill flip="none" rotWithShape="1">
          <a:gsLst>
            <a:gs pos="100000">
              <a:srgbClr val="9F0D24"/>
            </a:gs>
            <a:gs pos="56000">
              <a:srgbClr val="C10E25"/>
            </a:gs>
          </a:gsLst>
          <a:lin ang="5400000" scaled="0"/>
          <a:tileRect/>
        </a:gradFill>
        <a:effectLst/>
      </p:bgPr>
    </p:bg>
    <p:spTree>
      <p:nvGrpSpPr>
        <p:cNvPr id="1" name=""/>
        <p:cNvGrpSpPr/>
        <p:nvPr/>
      </p:nvGrpSpPr>
      <p:grpSpPr>
        <a:xfrm>
          <a:off x="0" y="0"/>
          <a:ext cx="0" cy="0"/>
          <a:chOff x="0" y="0"/>
          <a:chExt cx="0" cy="0"/>
        </a:xfrm>
      </p:grpSpPr>
      <p:sp>
        <p:nvSpPr>
          <p:cNvPr id="4" name="TextBox 3"/>
          <p:cNvSpPr txBox="1"/>
          <p:nvPr userDrawn="1"/>
        </p:nvSpPr>
        <p:spPr>
          <a:xfrm>
            <a:off x="0" y="2904718"/>
            <a:ext cx="9144000" cy="1015663"/>
          </a:xfrm>
          <a:prstGeom prst="rect">
            <a:avLst/>
          </a:prstGeom>
          <a:noFill/>
        </p:spPr>
        <p:txBody>
          <a:bodyPr wrap="square" rtlCol="0">
            <a:spAutoFit/>
          </a:bodyPr>
          <a:lstStyle/>
          <a:p>
            <a:pPr algn="ctr"/>
            <a:r>
              <a:rPr lang="en-US" sz="6000" spc="140" dirty="0">
                <a:solidFill>
                  <a:schemeClr val="bg1"/>
                </a:solidFill>
              </a:rPr>
              <a:t>Thank</a:t>
            </a:r>
            <a:r>
              <a:rPr lang="en-US" sz="6000" spc="140" baseline="0" dirty="0">
                <a:solidFill>
                  <a:schemeClr val="bg1"/>
                </a:solidFill>
              </a:rPr>
              <a:t> you</a:t>
            </a:r>
            <a:endParaRPr lang="en-US" sz="6000" spc="140" dirty="0">
              <a:solidFill>
                <a:schemeClr val="bg1"/>
              </a:solidFill>
            </a:endParaRPr>
          </a:p>
        </p:txBody>
      </p:sp>
      <p:pic>
        <p:nvPicPr>
          <p:cNvPr id="5" name="Picture 4">
            <a:extLst>
              <a:ext uri="{FF2B5EF4-FFF2-40B4-BE49-F238E27FC236}">
                <a16:creationId xmlns:a16="http://schemas.microsoft.com/office/drawing/2014/main" id="{54723D1F-5BEF-4C12-A109-85C4354DC691}"/>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221777" y="5762847"/>
            <a:ext cx="1465024" cy="813902"/>
          </a:xfrm>
          <a:prstGeom prst="rect">
            <a:avLst/>
          </a:prstGeom>
        </p:spPr>
      </p:pic>
    </p:spTree>
    <p:extLst>
      <p:ext uri="{BB962C8B-B14F-4D97-AF65-F5344CB8AC3E}">
        <p14:creationId xmlns:p14="http://schemas.microsoft.com/office/powerpoint/2010/main" val="1703498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Page 1">
    <p:spTree>
      <p:nvGrpSpPr>
        <p:cNvPr id="1" name=""/>
        <p:cNvGrpSpPr/>
        <p:nvPr/>
      </p:nvGrpSpPr>
      <p:grpSpPr>
        <a:xfrm>
          <a:off x="0" y="0"/>
          <a:ext cx="0" cy="0"/>
          <a:chOff x="0" y="0"/>
          <a:chExt cx="0" cy="0"/>
        </a:xfrm>
      </p:grpSpPr>
      <p:pic>
        <p:nvPicPr>
          <p:cNvPr id="35" name="Picture 34"/>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0" y="-17491"/>
            <a:ext cx="4146935" cy="6875492"/>
          </a:xfrm>
          <a:prstGeom prst="rect">
            <a:avLst/>
          </a:prstGeom>
        </p:spPr>
      </p:pic>
      <p:sp>
        <p:nvSpPr>
          <p:cNvPr id="15" name="Rectangle 14"/>
          <p:cNvSpPr/>
          <p:nvPr userDrawn="1"/>
        </p:nvSpPr>
        <p:spPr>
          <a:xfrm>
            <a:off x="4186506" y="0"/>
            <a:ext cx="4957494" cy="6858000"/>
          </a:xfrm>
          <a:prstGeom prst="rect">
            <a:avLst/>
          </a:prstGeom>
          <a:gradFill>
            <a:gsLst>
              <a:gs pos="0">
                <a:srgbClr val="9F0D24"/>
              </a:gs>
              <a:gs pos="46000">
                <a:srgbClr val="C10E25"/>
              </a:gs>
            </a:gsLst>
          </a:gradFill>
          <a:ln>
            <a:solidFill>
              <a:srgbClr val="CE1425"/>
            </a:solidFill>
          </a:ln>
          <a:effectLst>
            <a:outerShdw blurRad="234950" dist="25400" dir="10440000" algn="br" rotWithShape="0">
              <a:prstClr val="black">
                <a:alpha val="49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noFill/>
            </a:endParaRPr>
          </a:p>
        </p:txBody>
      </p:sp>
      <p:sp>
        <p:nvSpPr>
          <p:cNvPr id="14" name="Rectangle 13"/>
          <p:cNvSpPr/>
          <p:nvPr userDrawn="1"/>
        </p:nvSpPr>
        <p:spPr>
          <a:xfrm>
            <a:off x="4149632" y="-17492"/>
            <a:ext cx="100584" cy="6882357"/>
          </a:xfrm>
          <a:prstGeom prst="rect">
            <a:avLst/>
          </a:prstGeom>
          <a:solidFill>
            <a:srgbClr val="9E1127"/>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n>
                <a:noFill/>
              </a:ln>
              <a:noFill/>
            </a:endParaRPr>
          </a:p>
        </p:txBody>
      </p:sp>
      <p:sp>
        <p:nvSpPr>
          <p:cNvPr id="30" name="Text Placeholder 26"/>
          <p:cNvSpPr>
            <a:spLocks noGrp="1"/>
          </p:cNvSpPr>
          <p:nvPr>
            <p:ph type="body" sz="quarter" idx="17" hasCustomPrompt="1"/>
          </p:nvPr>
        </p:nvSpPr>
        <p:spPr>
          <a:xfrm>
            <a:off x="4252913" y="4781203"/>
            <a:ext cx="4816475" cy="344406"/>
          </a:xfrm>
        </p:spPr>
        <p:txBody>
          <a:bodyPr lIns="0" tIns="0" rIns="0" bIns="0">
            <a:normAutofit/>
          </a:bodyPr>
          <a:lstStyle>
            <a:lvl1pPr marL="0" indent="0" algn="ctr">
              <a:buNone/>
              <a:defRPr sz="1600" spc="140" baseline="0">
                <a:solidFill>
                  <a:schemeClr val="bg1"/>
                </a:solidFill>
              </a:defRPr>
            </a:lvl1pPr>
          </a:lstStyle>
          <a:p>
            <a:pPr lvl="0"/>
            <a:r>
              <a:rPr lang="en-US" dirty="0"/>
              <a:t>Presentation Title Here</a:t>
            </a:r>
          </a:p>
        </p:txBody>
      </p:sp>
      <p:sp>
        <p:nvSpPr>
          <p:cNvPr id="31" name="Text Placeholder 28"/>
          <p:cNvSpPr>
            <a:spLocks noGrp="1"/>
          </p:cNvSpPr>
          <p:nvPr>
            <p:ph type="body" sz="quarter" idx="18" hasCustomPrompt="1"/>
          </p:nvPr>
        </p:nvSpPr>
        <p:spPr>
          <a:xfrm>
            <a:off x="4252913" y="5178078"/>
            <a:ext cx="4816475" cy="290512"/>
          </a:xfrm>
        </p:spPr>
        <p:txBody>
          <a:bodyPr lIns="0" tIns="0" rIns="0" bIns="0">
            <a:normAutofit/>
          </a:bodyPr>
          <a:lstStyle>
            <a:lvl1pPr marL="0" indent="0" algn="ctr">
              <a:buNone/>
              <a:defRPr sz="1200" spc="140" baseline="0">
                <a:solidFill>
                  <a:schemeClr val="bg1"/>
                </a:solidFill>
              </a:defRPr>
            </a:lvl1pPr>
          </a:lstStyle>
          <a:p>
            <a:pPr lvl="0"/>
            <a:r>
              <a:rPr lang="en-US" dirty="0"/>
              <a:t>Month XX, 20XX</a:t>
            </a:r>
          </a:p>
        </p:txBody>
      </p:sp>
      <p:pic>
        <p:nvPicPr>
          <p:cNvPr id="8" name="Picture 7">
            <a:extLst>
              <a:ext uri="{FF2B5EF4-FFF2-40B4-BE49-F238E27FC236}">
                <a16:creationId xmlns:a16="http://schemas.microsoft.com/office/drawing/2014/main" id="{9B2C81C5-69B8-4780-91F2-0342E655EF25}"/>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520219" y="1998923"/>
            <a:ext cx="4272908" cy="2373837"/>
          </a:xfrm>
          <a:prstGeom prst="rect">
            <a:avLst/>
          </a:prstGeom>
          <a:effectLst>
            <a:glow rad="101600">
              <a:srgbClr val="B8112B">
                <a:alpha val="9000"/>
              </a:srgbClr>
            </a:glow>
          </a:effectLst>
        </p:spPr>
      </p:pic>
    </p:spTree>
    <p:extLst>
      <p:ext uri="{BB962C8B-B14F-4D97-AF65-F5344CB8AC3E}">
        <p14:creationId xmlns:p14="http://schemas.microsoft.com/office/powerpoint/2010/main" val="2442180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Page 2">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0" y="-5314"/>
            <a:ext cx="4146936" cy="6858000"/>
          </a:xfrm>
          <a:prstGeom prst="rect">
            <a:avLst/>
          </a:prstGeom>
        </p:spPr>
      </p:pic>
      <p:sp>
        <p:nvSpPr>
          <p:cNvPr id="4" name="Slide Number Placeholder 3"/>
          <p:cNvSpPr>
            <a:spLocks noGrp="1"/>
          </p:cNvSpPr>
          <p:nvPr>
            <p:ph type="sldNum" sz="quarter" idx="12"/>
          </p:nvPr>
        </p:nvSpPr>
        <p:spPr/>
        <p:txBody>
          <a:bodyPr/>
          <a:lstStyle/>
          <a:p>
            <a:fld id="{AA5B202D-022C-AC48-B1BD-AA5711EFB125}" type="slidenum">
              <a:rPr lang="en-US" smtClean="0"/>
              <a:t>‹#›</a:t>
            </a:fld>
            <a:endParaRPr lang="en-US"/>
          </a:p>
        </p:txBody>
      </p:sp>
      <p:sp>
        <p:nvSpPr>
          <p:cNvPr id="15" name="Rectangle 14"/>
          <p:cNvSpPr/>
          <p:nvPr userDrawn="1"/>
        </p:nvSpPr>
        <p:spPr>
          <a:xfrm>
            <a:off x="4186506" y="0"/>
            <a:ext cx="4957494" cy="6858000"/>
          </a:xfrm>
          <a:prstGeom prst="rect">
            <a:avLst/>
          </a:prstGeom>
          <a:gradFill>
            <a:gsLst>
              <a:gs pos="0">
                <a:srgbClr val="9F0D24"/>
              </a:gs>
              <a:gs pos="46000">
                <a:srgbClr val="C10E25"/>
              </a:gs>
            </a:gsLst>
          </a:gradFill>
          <a:ln>
            <a:solidFill>
              <a:srgbClr val="CE1425"/>
            </a:solidFill>
          </a:ln>
          <a:effectLst>
            <a:outerShdw blurRad="234950" dist="25400" dir="10440000" algn="br" rotWithShape="0">
              <a:prstClr val="black">
                <a:alpha val="49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noFill/>
            </a:endParaRPr>
          </a:p>
        </p:txBody>
      </p:sp>
      <p:sp>
        <p:nvSpPr>
          <p:cNvPr id="14" name="Rectangle 13"/>
          <p:cNvSpPr/>
          <p:nvPr userDrawn="1"/>
        </p:nvSpPr>
        <p:spPr>
          <a:xfrm>
            <a:off x="4149632" y="-17492"/>
            <a:ext cx="100584" cy="6882357"/>
          </a:xfrm>
          <a:prstGeom prst="rect">
            <a:avLst/>
          </a:prstGeom>
          <a:solidFill>
            <a:srgbClr val="9E1127"/>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n>
                <a:noFill/>
              </a:ln>
              <a:noFill/>
            </a:endParaRPr>
          </a:p>
        </p:txBody>
      </p:sp>
      <p:sp>
        <p:nvSpPr>
          <p:cNvPr id="10" name="Text Placeholder 26"/>
          <p:cNvSpPr>
            <a:spLocks noGrp="1"/>
          </p:cNvSpPr>
          <p:nvPr>
            <p:ph type="body" sz="quarter" idx="17" hasCustomPrompt="1"/>
          </p:nvPr>
        </p:nvSpPr>
        <p:spPr>
          <a:xfrm>
            <a:off x="4252913" y="4781203"/>
            <a:ext cx="4816475" cy="344406"/>
          </a:xfrm>
        </p:spPr>
        <p:txBody>
          <a:bodyPr lIns="0" tIns="0" rIns="0" bIns="0">
            <a:normAutofit/>
          </a:bodyPr>
          <a:lstStyle>
            <a:lvl1pPr marL="0" indent="0" algn="ctr">
              <a:buNone/>
              <a:defRPr sz="1600" spc="140" baseline="0">
                <a:solidFill>
                  <a:schemeClr val="bg1"/>
                </a:solidFill>
              </a:defRPr>
            </a:lvl1pPr>
          </a:lstStyle>
          <a:p>
            <a:pPr lvl="0"/>
            <a:r>
              <a:rPr lang="en-US" dirty="0"/>
              <a:t>Presentation Title Here</a:t>
            </a:r>
          </a:p>
        </p:txBody>
      </p:sp>
      <p:sp>
        <p:nvSpPr>
          <p:cNvPr id="11" name="Text Placeholder 28"/>
          <p:cNvSpPr>
            <a:spLocks noGrp="1"/>
          </p:cNvSpPr>
          <p:nvPr>
            <p:ph type="body" sz="quarter" idx="18" hasCustomPrompt="1"/>
          </p:nvPr>
        </p:nvSpPr>
        <p:spPr>
          <a:xfrm>
            <a:off x="4252913" y="5178078"/>
            <a:ext cx="4816475" cy="290512"/>
          </a:xfrm>
        </p:spPr>
        <p:txBody>
          <a:bodyPr lIns="0" tIns="0" rIns="0" bIns="0">
            <a:normAutofit/>
          </a:bodyPr>
          <a:lstStyle>
            <a:lvl1pPr marL="0" indent="0" algn="ctr">
              <a:buNone/>
              <a:defRPr sz="1200" spc="140" baseline="0">
                <a:solidFill>
                  <a:schemeClr val="bg1"/>
                </a:solidFill>
              </a:defRPr>
            </a:lvl1pPr>
          </a:lstStyle>
          <a:p>
            <a:pPr lvl="0"/>
            <a:r>
              <a:rPr lang="en-US" dirty="0"/>
              <a:t>Month XX, 20XX</a:t>
            </a:r>
          </a:p>
        </p:txBody>
      </p:sp>
      <p:pic>
        <p:nvPicPr>
          <p:cNvPr id="12" name="Picture 11">
            <a:extLst>
              <a:ext uri="{FF2B5EF4-FFF2-40B4-BE49-F238E27FC236}">
                <a16:creationId xmlns:a16="http://schemas.microsoft.com/office/drawing/2014/main" id="{9DF3A201-A7F4-4657-9E44-57158C0BE534}"/>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520219" y="1998923"/>
            <a:ext cx="4272908" cy="2373837"/>
          </a:xfrm>
          <a:prstGeom prst="rect">
            <a:avLst/>
          </a:prstGeom>
          <a:effectLst>
            <a:glow rad="101600">
              <a:srgbClr val="B8112B">
                <a:alpha val="9000"/>
              </a:srgbClr>
            </a:glow>
          </a:effectLst>
        </p:spPr>
      </p:pic>
    </p:spTree>
    <p:extLst>
      <p:ext uri="{BB962C8B-B14F-4D97-AF65-F5344CB8AC3E}">
        <p14:creationId xmlns:p14="http://schemas.microsoft.com/office/powerpoint/2010/main" val="36612778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Page 3">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0" y="-12441"/>
            <a:ext cx="4146935" cy="6881074"/>
          </a:xfrm>
          <a:prstGeom prst="rect">
            <a:avLst/>
          </a:prstGeom>
        </p:spPr>
      </p:pic>
      <p:sp>
        <p:nvSpPr>
          <p:cNvPr id="4" name="Slide Number Placeholder 3"/>
          <p:cNvSpPr>
            <a:spLocks noGrp="1"/>
          </p:cNvSpPr>
          <p:nvPr>
            <p:ph type="sldNum" sz="quarter" idx="12"/>
          </p:nvPr>
        </p:nvSpPr>
        <p:spPr/>
        <p:txBody>
          <a:bodyPr/>
          <a:lstStyle/>
          <a:p>
            <a:fld id="{AA5B202D-022C-AC48-B1BD-AA5711EFB125}" type="slidenum">
              <a:rPr lang="en-US" smtClean="0"/>
              <a:t>‹#›</a:t>
            </a:fld>
            <a:endParaRPr lang="en-US"/>
          </a:p>
        </p:txBody>
      </p:sp>
      <p:sp>
        <p:nvSpPr>
          <p:cNvPr id="15" name="Rectangle 14"/>
          <p:cNvSpPr/>
          <p:nvPr userDrawn="1"/>
        </p:nvSpPr>
        <p:spPr>
          <a:xfrm>
            <a:off x="4186506" y="0"/>
            <a:ext cx="4957494" cy="6858000"/>
          </a:xfrm>
          <a:prstGeom prst="rect">
            <a:avLst/>
          </a:prstGeom>
          <a:gradFill>
            <a:gsLst>
              <a:gs pos="0">
                <a:srgbClr val="9F0D24"/>
              </a:gs>
              <a:gs pos="46000">
                <a:srgbClr val="C10E25"/>
              </a:gs>
            </a:gsLst>
          </a:gradFill>
          <a:ln>
            <a:solidFill>
              <a:srgbClr val="CE1425"/>
            </a:solidFill>
          </a:ln>
          <a:effectLst>
            <a:outerShdw blurRad="234950" dist="25400" dir="10440000" algn="br" rotWithShape="0">
              <a:prstClr val="black">
                <a:alpha val="49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noFill/>
            </a:endParaRPr>
          </a:p>
        </p:txBody>
      </p:sp>
      <p:sp>
        <p:nvSpPr>
          <p:cNvPr id="14" name="Rectangle 13"/>
          <p:cNvSpPr/>
          <p:nvPr userDrawn="1"/>
        </p:nvSpPr>
        <p:spPr>
          <a:xfrm>
            <a:off x="4149632" y="-17492"/>
            <a:ext cx="100584" cy="6882357"/>
          </a:xfrm>
          <a:prstGeom prst="rect">
            <a:avLst/>
          </a:prstGeom>
          <a:solidFill>
            <a:srgbClr val="9E1127"/>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n>
                <a:noFill/>
              </a:ln>
              <a:noFill/>
            </a:endParaRPr>
          </a:p>
        </p:txBody>
      </p:sp>
      <p:sp>
        <p:nvSpPr>
          <p:cNvPr id="10" name="Text Placeholder 26"/>
          <p:cNvSpPr>
            <a:spLocks noGrp="1"/>
          </p:cNvSpPr>
          <p:nvPr>
            <p:ph type="body" sz="quarter" idx="17" hasCustomPrompt="1"/>
          </p:nvPr>
        </p:nvSpPr>
        <p:spPr>
          <a:xfrm>
            <a:off x="4252913" y="4781203"/>
            <a:ext cx="4816475" cy="344406"/>
          </a:xfrm>
        </p:spPr>
        <p:txBody>
          <a:bodyPr lIns="0" tIns="0" rIns="0" bIns="0">
            <a:normAutofit/>
          </a:bodyPr>
          <a:lstStyle>
            <a:lvl1pPr marL="0" indent="0" algn="ctr">
              <a:buNone/>
              <a:defRPr sz="1600" spc="140" baseline="0">
                <a:solidFill>
                  <a:schemeClr val="bg1"/>
                </a:solidFill>
              </a:defRPr>
            </a:lvl1pPr>
          </a:lstStyle>
          <a:p>
            <a:pPr lvl="0"/>
            <a:r>
              <a:rPr lang="en-US" dirty="0"/>
              <a:t>Presentation Title Here</a:t>
            </a:r>
          </a:p>
        </p:txBody>
      </p:sp>
      <p:sp>
        <p:nvSpPr>
          <p:cNvPr id="11" name="Text Placeholder 28"/>
          <p:cNvSpPr>
            <a:spLocks noGrp="1"/>
          </p:cNvSpPr>
          <p:nvPr>
            <p:ph type="body" sz="quarter" idx="18" hasCustomPrompt="1"/>
          </p:nvPr>
        </p:nvSpPr>
        <p:spPr>
          <a:xfrm>
            <a:off x="4252913" y="5178078"/>
            <a:ext cx="4816475" cy="290512"/>
          </a:xfrm>
        </p:spPr>
        <p:txBody>
          <a:bodyPr lIns="0" tIns="0" rIns="0" bIns="0">
            <a:normAutofit/>
          </a:bodyPr>
          <a:lstStyle>
            <a:lvl1pPr marL="0" indent="0" algn="ctr">
              <a:buNone/>
              <a:defRPr sz="1200" spc="140" baseline="0">
                <a:solidFill>
                  <a:schemeClr val="bg1"/>
                </a:solidFill>
              </a:defRPr>
            </a:lvl1pPr>
          </a:lstStyle>
          <a:p>
            <a:pPr lvl="0"/>
            <a:r>
              <a:rPr lang="en-US" dirty="0"/>
              <a:t>Month XX, 20XX</a:t>
            </a:r>
          </a:p>
        </p:txBody>
      </p:sp>
      <p:pic>
        <p:nvPicPr>
          <p:cNvPr id="12" name="Picture 11">
            <a:extLst>
              <a:ext uri="{FF2B5EF4-FFF2-40B4-BE49-F238E27FC236}">
                <a16:creationId xmlns:a16="http://schemas.microsoft.com/office/drawing/2014/main" id="{61DAC5C7-8E14-4D33-A851-3DD2A0D76078}"/>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520219" y="1998923"/>
            <a:ext cx="4272908" cy="2373837"/>
          </a:xfrm>
          <a:prstGeom prst="rect">
            <a:avLst/>
          </a:prstGeom>
          <a:effectLst>
            <a:glow rad="101600">
              <a:srgbClr val="B8112B">
                <a:alpha val="9000"/>
              </a:srgbClr>
            </a:glow>
          </a:effectLst>
        </p:spPr>
      </p:pic>
    </p:spTree>
    <p:extLst>
      <p:ext uri="{BB962C8B-B14F-4D97-AF65-F5344CB8AC3E}">
        <p14:creationId xmlns:p14="http://schemas.microsoft.com/office/powerpoint/2010/main" val="38120821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Title 1">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1" y="4318003"/>
            <a:ext cx="9144000" cy="1192380"/>
          </a:xfrm>
          <a:prstGeom prst="rect">
            <a:avLst/>
          </a:prstGeom>
          <a:solidFill>
            <a:schemeClr val="bg1">
              <a:alpha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endParaRPr>
          </a:p>
        </p:txBody>
      </p:sp>
      <p:sp>
        <p:nvSpPr>
          <p:cNvPr id="7" name="Rectangle 6"/>
          <p:cNvSpPr/>
          <p:nvPr userDrawn="1"/>
        </p:nvSpPr>
        <p:spPr>
          <a:xfrm>
            <a:off x="1" y="4363593"/>
            <a:ext cx="9144000" cy="1101200"/>
          </a:xfrm>
          <a:prstGeom prst="rect">
            <a:avLst/>
          </a:prstGeom>
          <a:solidFill>
            <a:schemeClr val="bg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57200" y="4485100"/>
            <a:ext cx="8229600" cy="815536"/>
          </a:xfrm>
        </p:spPr>
        <p:txBody>
          <a:bodyPr/>
          <a:lstStyle>
            <a:lvl1pPr>
              <a:defRPr kern="1200" spc="70">
                <a:solidFill>
                  <a:srgbClr val="666666"/>
                </a:solidFill>
                <a:latin typeface="Arial"/>
              </a:defRPr>
            </a:lvl1pPr>
          </a:lstStyle>
          <a:p>
            <a:r>
              <a:rPr lang="en-US" dirty="0"/>
              <a:t>Click to Edit Title</a:t>
            </a:r>
          </a:p>
        </p:txBody>
      </p:sp>
      <p:pic>
        <p:nvPicPr>
          <p:cNvPr id="8" name="Picture 7"/>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221777" y="5762847"/>
            <a:ext cx="1465024" cy="813902"/>
          </a:xfrm>
          <a:prstGeom prst="rect">
            <a:avLst/>
          </a:prstGeom>
        </p:spPr>
      </p:pic>
    </p:spTree>
    <p:extLst>
      <p:ext uri="{BB962C8B-B14F-4D97-AF65-F5344CB8AC3E}">
        <p14:creationId xmlns:p14="http://schemas.microsoft.com/office/powerpoint/2010/main" val="3833892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ection Title 2">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0" name="Rectangle 9"/>
          <p:cNvSpPr/>
          <p:nvPr userDrawn="1"/>
        </p:nvSpPr>
        <p:spPr>
          <a:xfrm>
            <a:off x="1" y="4318003"/>
            <a:ext cx="9144000" cy="1192380"/>
          </a:xfrm>
          <a:prstGeom prst="rect">
            <a:avLst/>
          </a:prstGeom>
          <a:solidFill>
            <a:schemeClr val="bg1">
              <a:alpha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endParaRPr>
          </a:p>
        </p:txBody>
      </p:sp>
      <p:sp>
        <p:nvSpPr>
          <p:cNvPr id="11" name="Rectangle 10"/>
          <p:cNvSpPr/>
          <p:nvPr userDrawn="1"/>
        </p:nvSpPr>
        <p:spPr>
          <a:xfrm>
            <a:off x="1" y="4363593"/>
            <a:ext cx="9144000" cy="1101200"/>
          </a:xfrm>
          <a:prstGeom prst="rect">
            <a:avLst/>
          </a:prstGeom>
          <a:solidFill>
            <a:schemeClr val="bg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57200" y="4485100"/>
            <a:ext cx="8229600" cy="815536"/>
          </a:xfrm>
        </p:spPr>
        <p:txBody>
          <a:bodyPr/>
          <a:lstStyle>
            <a:lvl1pPr>
              <a:defRPr kern="1200" spc="70">
                <a:solidFill>
                  <a:srgbClr val="666666"/>
                </a:solidFill>
                <a:latin typeface="Arial"/>
              </a:defRPr>
            </a:lvl1pPr>
          </a:lstStyle>
          <a:p>
            <a:r>
              <a:rPr lang="en-US" dirty="0"/>
              <a:t>Click to Edit Title</a:t>
            </a:r>
          </a:p>
        </p:txBody>
      </p:sp>
      <p:pic>
        <p:nvPicPr>
          <p:cNvPr id="7" name="Picture 6">
            <a:extLst>
              <a:ext uri="{FF2B5EF4-FFF2-40B4-BE49-F238E27FC236}">
                <a16:creationId xmlns:a16="http://schemas.microsoft.com/office/drawing/2014/main" id="{6D3DF4F7-26A6-4702-BEFD-19C7A9399DE8}"/>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221777" y="5762847"/>
            <a:ext cx="1465024" cy="813902"/>
          </a:xfrm>
          <a:prstGeom prst="rect">
            <a:avLst/>
          </a:prstGeom>
        </p:spPr>
      </p:pic>
    </p:spTree>
    <p:extLst>
      <p:ext uri="{BB962C8B-B14F-4D97-AF65-F5344CB8AC3E}">
        <p14:creationId xmlns:p14="http://schemas.microsoft.com/office/powerpoint/2010/main" val="592815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ection Title 3">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7" name="Rectangle 6"/>
          <p:cNvSpPr/>
          <p:nvPr userDrawn="1"/>
        </p:nvSpPr>
        <p:spPr>
          <a:xfrm>
            <a:off x="1" y="4318003"/>
            <a:ext cx="9144000" cy="1192380"/>
          </a:xfrm>
          <a:prstGeom prst="rect">
            <a:avLst/>
          </a:prstGeom>
          <a:solidFill>
            <a:schemeClr val="bg1">
              <a:alpha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endParaRPr>
          </a:p>
        </p:txBody>
      </p:sp>
      <p:sp>
        <p:nvSpPr>
          <p:cNvPr id="10" name="Rectangle 9"/>
          <p:cNvSpPr/>
          <p:nvPr userDrawn="1"/>
        </p:nvSpPr>
        <p:spPr>
          <a:xfrm>
            <a:off x="1" y="4363593"/>
            <a:ext cx="9144000" cy="1101200"/>
          </a:xfrm>
          <a:prstGeom prst="rect">
            <a:avLst/>
          </a:prstGeom>
          <a:solidFill>
            <a:schemeClr val="bg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57200" y="4485100"/>
            <a:ext cx="8229600" cy="815536"/>
          </a:xfrm>
        </p:spPr>
        <p:txBody>
          <a:bodyPr/>
          <a:lstStyle>
            <a:lvl1pPr>
              <a:defRPr kern="1200" spc="70">
                <a:solidFill>
                  <a:srgbClr val="666666"/>
                </a:solidFill>
                <a:latin typeface="Arial"/>
              </a:defRPr>
            </a:lvl1pPr>
          </a:lstStyle>
          <a:p>
            <a:r>
              <a:rPr lang="en-US" dirty="0"/>
              <a:t>Click to Edit Title</a:t>
            </a:r>
          </a:p>
        </p:txBody>
      </p:sp>
      <p:pic>
        <p:nvPicPr>
          <p:cNvPr id="8" name="Picture 7">
            <a:extLst>
              <a:ext uri="{FF2B5EF4-FFF2-40B4-BE49-F238E27FC236}">
                <a16:creationId xmlns:a16="http://schemas.microsoft.com/office/drawing/2014/main" id="{76313BE4-AB1C-45F6-9FB8-AB4966872032}"/>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221777" y="5762847"/>
            <a:ext cx="1465024" cy="813902"/>
          </a:xfrm>
          <a:prstGeom prst="rect">
            <a:avLst/>
          </a:prstGeom>
        </p:spPr>
      </p:pic>
    </p:spTree>
    <p:extLst>
      <p:ext uri="{BB962C8B-B14F-4D97-AF65-F5344CB8AC3E}">
        <p14:creationId xmlns:p14="http://schemas.microsoft.com/office/powerpoint/2010/main" val="3515613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4">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2" name="Rectangle 11"/>
          <p:cNvSpPr/>
          <p:nvPr userDrawn="1"/>
        </p:nvSpPr>
        <p:spPr>
          <a:xfrm>
            <a:off x="1" y="4318003"/>
            <a:ext cx="9144000" cy="1192380"/>
          </a:xfrm>
          <a:prstGeom prst="rect">
            <a:avLst/>
          </a:prstGeom>
          <a:solidFill>
            <a:schemeClr val="bg1">
              <a:alpha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endParaRPr>
          </a:p>
        </p:txBody>
      </p:sp>
      <p:sp>
        <p:nvSpPr>
          <p:cNvPr id="13" name="Rectangle 12"/>
          <p:cNvSpPr/>
          <p:nvPr userDrawn="1"/>
        </p:nvSpPr>
        <p:spPr>
          <a:xfrm>
            <a:off x="1" y="4363593"/>
            <a:ext cx="9144000" cy="1101200"/>
          </a:xfrm>
          <a:prstGeom prst="rect">
            <a:avLst/>
          </a:prstGeom>
          <a:solidFill>
            <a:schemeClr val="bg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itle 1"/>
          <p:cNvSpPr>
            <a:spLocks noGrp="1"/>
          </p:cNvSpPr>
          <p:nvPr>
            <p:ph type="title" hasCustomPrompt="1"/>
          </p:nvPr>
        </p:nvSpPr>
        <p:spPr>
          <a:xfrm>
            <a:off x="457200" y="4485100"/>
            <a:ext cx="8229600" cy="815536"/>
          </a:xfrm>
        </p:spPr>
        <p:txBody>
          <a:bodyPr/>
          <a:lstStyle>
            <a:lvl1pPr>
              <a:defRPr kern="1200" spc="70">
                <a:solidFill>
                  <a:srgbClr val="666666"/>
                </a:solidFill>
                <a:latin typeface="Arial"/>
              </a:defRPr>
            </a:lvl1pPr>
          </a:lstStyle>
          <a:p>
            <a:r>
              <a:rPr lang="en-US" dirty="0"/>
              <a:t>Click to Edit Title</a:t>
            </a:r>
          </a:p>
        </p:txBody>
      </p:sp>
      <p:pic>
        <p:nvPicPr>
          <p:cNvPr id="7" name="Picture 6">
            <a:extLst>
              <a:ext uri="{FF2B5EF4-FFF2-40B4-BE49-F238E27FC236}">
                <a16:creationId xmlns:a16="http://schemas.microsoft.com/office/drawing/2014/main" id="{F0567BA1-A351-444D-B423-AE47B7D0796D}"/>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221777" y="5762847"/>
            <a:ext cx="1465024" cy="813902"/>
          </a:xfrm>
          <a:prstGeom prst="rect">
            <a:avLst/>
          </a:prstGeom>
        </p:spPr>
      </p:pic>
    </p:spTree>
    <p:extLst>
      <p:ext uri="{BB962C8B-B14F-4D97-AF65-F5344CB8AC3E}">
        <p14:creationId xmlns:p14="http://schemas.microsoft.com/office/powerpoint/2010/main" val="23141012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r>
              <a:rPr lang="en-US" sz="2000" kern="900" spc="140" dirty="0"/>
              <a:t>Click to edit text</a:t>
            </a:r>
          </a:p>
          <a:p>
            <a:pPr lvl="1"/>
            <a:r>
              <a:rPr lang="en-US" dirty="0"/>
              <a:t>Second level</a:t>
            </a:r>
          </a:p>
          <a:p>
            <a:pPr lvl="2"/>
            <a:r>
              <a:rPr lang="en-US" dirty="0"/>
              <a:t>Third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E198A6-0725-B946-B0A0-92B3EF3E9E73}" type="datetimeFigureOut">
              <a:rPr lang="en-US" smtClean="0"/>
              <a:t>8/30/2021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5B202D-022C-AC48-B1BD-AA5711EFB125}" type="slidenum">
              <a:rPr lang="en-US" smtClean="0"/>
              <a:t>‹#›</a:t>
            </a:fld>
            <a:endParaRPr lang="en-US"/>
          </a:p>
        </p:txBody>
      </p:sp>
    </p:spTree>
    <p:extLst>
      <p:ext uri="{BB962C8B-B14F-4D97-AF65-F5344CB8AC3E}">
        <p14:creationId xmlns:p14="http://schemas.microsoft.com/office/powerpoint/2010/main" val="2723403110"/>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 id="2147483681" r:id="rId18"/>
    <p:sldLayoutId id="2147483682" r:id="rId19"/>
    <p:sldLayoutId id="2147483683" r:id="rId20"/>
    <p:sldLayoutId id="2147483684" r:id="rId21"/>
    <p:sldLayoutId id="2147483685" r:id="rId2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228600" indent="-228600" algn="l" defTabSz="228600" rtl="0" eaLnBrk="1" latinLnBrk="0" hangingPunct="1">
        <a:spcBef>
          <a:spcPct val="20000"/>
        </a:spcBef>
        <a:buClr>
          <a:srgbClr val="C10E25"/>
        </a:buClr>
        <a:buFont typeface="Arial"/>
        <a:buChar char="•"/>
        <a:defRPr sz="2100" kern="1200" baseline="0">
          <a:solidFill>
            <a:schemeClr val="tx1"/>
          </a:solidFill>
          <a:latin typeface="+mn-lt"/>
          <a:ea typeface="+mn-ea"/>
          <a:cs typeface="+mn-cs"/>
        </a:defRPr>
      </a:lvl1pPr>
      <a:lvl2pPr marL="640080" indent="-228600" algn="l" defTabSz="457200" rtl="0" eaLnBrk="1" latinLnBrk="0" hangingPunct="1">
        <a:spcBef>
          <a:spcPts val="500"/>
        </a:spcBef>
        <a:buSzPct val="100000"/>
        <a:buFont typeface="Arial"/>
        <a:buChar char="–"/>
        <a:defRPr sz="1600" kern="1200" spc="120">
          <a:solidFill>
            <a:schemeClr val="tx1"/>
          </a:solidFill>
          <a:latin typeface="+mn-lt"/>
          <a:ea typeface="+mn-ea"/>
          <a:cs typeface="+mn-cs"/>
        </a:defRPr>
      </a:lvl2pPr>
      <a:lvl3pPr marL="1033272" indent="-137160" algn="l" defTabSz="457200" rtl="0" eaLnBrk="1" latinLnBrk="0" hangingPunct="1">
        <a:spcBef>
          <a:spcPts val="500"/>
        </a:spcBef>
        <a:buFont typeface="Arial"/>
        <a:buChar char="•"/>
        <a:defRPr sz="1500" kern="1200" spc="12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D8B0269-6E3D-4FBD-9158-7C9CDC2EA0AC}"/>
              </a:ext>
            </a:extLst>
          </p:cNvPr>
          <p:cNvSpPr/>
          <p:nvPr/>
        </p:nvSpPr>
        <p:spPr>
          <a:xfrm>
            <a:off x="1860698" y="5312987"/>
            <a:ext cx="5890437" cy="10618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mn-cs"/>
              </a:rPr>
              <a:t>© 2020 Quartz Health Solutions, Inc. This PowerPoint is considered confidential and proprietary, and may only be distributed with prior written permission from the Quality Management and Population Health (QMPH) and Legal Departments at Quartz Health Solutions, Inc. The QMPH department can be reached at (866) 884-4601. Statements contained in these materials do not constitute medical advice. Individuals should consult with their doctor for healthcare questions and advice. Quartz is a management and administrative services company which provides services for Quartz Health Benefit Plans Corporation, Quartz Health Plan Corporation, Quartz Health Plan MN Corporation, and Quartz Health Insurance Corporation.</a:t>
            </a:r>
            <a:endParaRPr kumimoji="0" lang="en-US" sz="900" b="0" i="0" u="none" strike="noStrike" kern="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1597228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5"/>
          </p:nvPr>
        </p:nvSpPr>
        <p:spPr/>
        <p:txBody>
          <a:bodyPr/>
          <a:lstStyle/>
          <a:p>
            <a:r>
              <a:rPr lang="en-US" dirty="0"/>
              <a:t>Exercise 101</a:t>
            </a:r>
          </a:p>
        </p:txBody>
      </p:sp>
      <p:sp>
        <p:nvSpPr>
          <p:cNvPr id="7" name="Rectangle 4">
            <a:extLst>
              <a:ext uri="{FF2B5EF4-FFF2-40B4-BE49-F238E27FC236}">
                <a16:creationId xmlns:a16="http://schemas.microsoft.com/office/drawing/2014/main" id="{4637C618-0B69-409A-9287-C743F1B9C539}"/>
              </a:ext>
            </a:extLst>
          </p:cNvPr>
          <p:cNvSpPr txBox="1">
            <a:spLocks noChangeArrowheads="1"/>
          </p:cNvSpPr>
          <p:nvPr/>
        </p:nvSpPr>
        <p:spPr>
          <a:xfrm>
            <a:off x="381000" y="914400"/>
            <a:ext cx="7777163" cy="644525"/>
          </a:xfrm>
          <a:prstGeom prst="rect">
            <a:avLst/>
          </a:prstGeom>
        </p:spPr>
        <p:txBody>
          <a:bodyPr vert="horz" lIns="91440" tIns="45720" rIns="91440" bIns="45720" rtlCol="0" anchor="ctr">
            <a:normAutofit fontScale="97500" lnSpcReduction="10000"/>
          </a:bodyPr>
          <a:lstStyle>
            <a:lvl1pPr algn="l" defTabSz="914400" rtl="0" eaLnBrk="1" latinLnBrk="0" hangingPunct="1">
              <a:spcBef>
                <a:spcPct val="0"/>
              </a:spcBef>
              <a:buNone/>
              <a:defRPr sz="3300" b="1" i="0" kern="900" spc="3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900" cap="none" spc="30" normalizeH="0" baseline="0" noProof="0">
                <a:ln>
                  <a:noFill/>
                </a:ln>
                <a:solidFill>
                  <a:sysClr val="windowText" lastClr="000000"/>
                </a:solidFill>
                <a:effectLst/>
                <a:uLnTx/>
                <a:uFillTx/>
                <a:latin typeface="Calibri"/>
                <a:ea typeface="+mj-ea"/>
                <a:cs typeface="+mj-cs"/>
              </a:rPr>
              <a:t>Examples of Aerobic Exercise</a:t>
            </a:r>
            <a:endParaRPr kumimoji="0" lang="en-US" sz="4000" b="1" i="0" u="none" strike="noStrike" kern="900" cap="none" spc="30" normalizeH="0" baseline="0" noProof="0" dirty="0">
              <a:ln>
                <a:noFill/>
              </a:ln>
              <a:solidFill>
                <a:sysClr val="windowText" lastClr="000000"/>
              </a:solidFill>
              <a:effectLst/>
              <a:uLnTx/>
              <a:uFillTx/>
              <a:latin typeface="Calibri"/>
              <a:ea typeface="+mj-ea"/>
              <a:cs typeface="+mj-cs"/>
            </a:endParaRPr>
          </a:p>
        </p:txBody>
      </p:sp>
      <p:pic>
        <p:nvPicPr>
          <p:cNvPr id="10" name="Picture 9">
            <a:extLst>
              <a:ext uri="{FF2B5EF4-FFF2-40B4-BE49-F238E27FC236}">
                <a16:creationId xmlns:a16="http://schemas.microsoft.com/office/drawing/2014/main" id="{114C8A0E-4BE2-4F4C-90A2-EE01CBEE38D2}"/>
              </a:ext>
            </a:extLst>
          </p:cNvPr>
          <p:cNvPicPr>
            <a:picLocks noChangeAspect="1"/>
          </p:cNvPicPr>
          <p:nvPr/>
        </p:nvPicPr>
        <p:blipFill>
          <a:blip r:embed="rId2"/>
          <a:stretch>
            <a:fillRect/>
          </a:stretch>
        </p:blipFill>
        <p:spPr>
          <a:xfrm>
            <a:off x="838200" y="2271059"/>
            <a:ext cx="7084166" cy="731557"/>
          </a:xfrm>
          <a:prstGeom prst="rect">
            <a:avLst/>
          </a:prstGeom>
        </p:spPr>
      </p:pic>
      <p:pic>
        <p:nvPicPr>
          <p:cNvPr id="11" name="Picture 10">
            <a:extLst>
              <a:ext uri="{FF2B5EF4-FFF2-40B4-BE49-F238E27FC236}">
                <a16:creationId xmlns:a16="http://schemas.microsoft.com/office/drawing/2014/main" id="{D482B030-38F3-4241-A0F2-BA56049CFDF0}"/>
              </a:ext>
            </a:extLst>
          </p:cNvPr>
          <p:cNvPicPr>
            <a:picLocks noChangeAspect="1"/>
          </p:cNvPicPr>
          <p:nvPr/>
        </p:nvPicPr>
        <p:blipFill>
          <a:blip r:embed="rId3"/>
          <a:stretch>
            <a:fillRect/>
          </a:stretch>
        </p:blipFill>
        <p:spPr>
          <a:xfrm>
            <a:off x="3048000" y="3657600"/>
            <a:ext cx="2133600" cy="2143125"/>
          </a:xfrm>
          <a:prstGeom prst="rect">
            <a:avLst/>
          </a:prstGeom>
        </p:spPr>
      </p:pic>
    </p:spTree>
    <p:extLst>
      <p:ext uri="{BB962C8B-B14F-4D97-AF65-F5344CB8AC3E}">
        <p14:creationId xmlns:p14="http://schemas.microsoft.com/office/powerpoint/2010/main" val="23776960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5"/>
          </p:nvPr>
        </p:nvSpPr>
        <p:spPr/>
        <p:txBody>
          <a:bodyPr/>
          <a:lstStyle/>
          <a:p>
            <a:r>
              <a:rPr lang="en-US" dirty="0"/>
              <a:t>Exercise 101</a:t>
            </a:r>
          </a:p>
        </p:txBody>
      </p:sp>
      <p:sp>
        <p:nvSpPr>
          <p:cNvPr id="9" name="Rectangle 8">
            <a:extLst>
              <a:ext uri="{FF2B5EF4-FFF2-40B4-BE49-F238E27FC236}">
                <a16:creationId xmlns:a16="http://schemas.microsoft.com/office/drawing/2014/main" id="{112AACE1-D84C-48E4-91D9-D03B4D6D261E}"/>
              </a:ext>
            </a:extLst>
          </p:cNvPr>
          <p:cNvSpPr/>
          <p:nvPr/>
        </p:nvSpPr>
        <p:spPr>
          <a:xfrm>
            <a:off x="3874053" y="1524000"/>
            <a:ext cx="4800600" cy="4360168"/>
          </a:xfrm>
          <a:prstGeom prst="rect">
            <a:avLst/>
          </a:prstGeom>
        </p:spPr>
        <p:txBody>
          <a:bodyPr wrap="square">
            <a:spAutoFit/>
          </a:bodyPr>
          <a:lstStyle/>
          <a:p>
            <a:pPr defTabSz="457200">
              <a:spcBef>
                <a:spcPts val="1000"/>
              </a:spcBef>
              <a:buClr>
                <a:srgbClr val="B31166"/>
              </a:buClr>
              <a:buSzPct val="80000"/>
            </a:pPr>
            <a:r>
              <a:rPr lang="en-US" sz="2400" dirty="0">
                <a:solidFill>
                  <a:prstClr val="black">
                    <a:lumMod val="75000"/>
                    <a:lumOff val="25000"/>
                  </a:prstClr>
                </a:solidFill>
                <a:latin typeface="Century Gothic" panose="020B0502020202020204"/>
              </a:rPr>
              <a:t>How Do I Get Started?</a:t>
            </a:r>
          </a:p>
          <a:p>
            <a:pPr marL="342900" indent="-342900" defTabSz="457200">
              <a:spcBef>
                <a:spcPts val="1000"/>
              </a:spcBef>
              <a:buClr>
                <a:srgbClr val="B31166"/>
              </a:buClr>
              <a:buSzPct val="80000"/>
              <a:buFont typeface="Wingdings 3" charset="2"/>
              <a:buChar char=""/>
            </a:pPr>
            <a:endParaRPr lang="en-US" sz="2000" dirty="0">
              <a:solidFill>
                <a:prstClr val="black">
                  <a:lumMod val="75000"/>
                  <a:lumOff val="25000"/>
                </a:prstClr>
              </a:solidFill>
              <a:latin typeface="Century Gothic" panose="020B0502020202020204"/>
            </a:endParaRPr>
          </a:p>
          <a:p>
            <a:pPr marL="342900" indent="-342900" defTabSz="457200">
              <a:spcBef>
                <a:spcPts val="1000"/>
              </a:spcBef>
              <a:buClr>
                <a:srgbClr val="B31166"/>
              </a:buClr>
              <a:buSzPct val="80000"/>
              <a:buFont typeface="Wingdings 3" charset="2"/>
              <a:buChar char=""/>
            </a:pPr>
            <a:r>
              <a:rPr lang="en-US" sz="2000" dirty="0">
                <a:solidFill>
                  <a:prstClr val="black">
                    <a:lumMod val="75000"/>
                    <a:lumOff val="25000"/>
                  </a:prstClr>
                </a:solidFill>
                <a:latin typeface="Century Gothic" panose="020B0502020202020204"/>
              </a:rPr>
              <a:t>If you've been inactive for a long time or if you have a chronic health condition, get your doctor's OK before you start</a:t>
            </a:r>
          </a:p>
          <a:p>
            <a:pPr marL="342900" indent="-342900" defTabSz="457200">
              <a:spcBef>
                <a:spcPts val="1000"/>
              </a:spcBef>
              <a:buClr>
                <a:srgbClr val="B31166"/>
              </a:buClr>
              <a:buSzPct val="80000"/>
              <a:buFont typeface="Wingdings 3" charset="2"/>
              <a:buChar char=""/>
            </a:pPr>
            <a:r>
              <a:rPr lang="en-US" sz="2000" dirty="0">
                <a:solidFill>
                  <a:prstClr val="black">
                    <a:lumMod val="75000"/>
                    <a:lumOff val="25000"/>
                  </a:prstClr>
                </a:solidFill>
                <a:latin typeface="Century Gothic" panose="020B0502020202020204"/>
              </a:rPr>
              <a:t>When you are ready, start slowly. You can walk 5 minutes in the morning and maybe 5 minutes in the evening. Then add a minute to your walks.</a:t>
            </a:r>
          </a:p>
          <a:p>
            <a:pPr marL="342900" indent="-342900" defTabSz="457200">
              <a:spcBef>
                <a:spcPts val="1000"/>
              </a:spcBef>
              <a:buClr>
                <a:srgbClr val="B31166"/>
              </a:buClr>
              <a:buSzPct val="80000"/>
              <a:buFont typeface="Wingdings 3" charset="2"/>
              <a:buChar char=""/>
            </a:pPr>
            <a:r>
              <a:rPr lang="en-US" sz="2000" dirty="0">
                <a:solidFill>
                  <a:prstClr val="black">
                    <a:lumMod val="75000"/>
                    <a:lumOff val="25000"/>
                  </a:prstClr>
                </a:solidFill>
                <a:latin typeface="Century Gothic" panose="020B0502020202020204"/>
              </a:rPr>
              <a:t>Then pick up the pace!</a:t>
            </a:r>
          </a:p>
        </p:txBody>
      </p:sp>
      <p:pic>
        <p:nvPicPr>
          <p:cNvPr id="10" name="Picture 9">
            <a:extLst>
              <a:ext uri="{FF2B5EF4-FFF2-40B4-BE49-F238E27FC236}">
                <a16:creationId xmlns:a16="http://schemas.microsoft.com/office/drawing/2014/main" id="{16EBEC43-32F8-431F-982A-1C20AEB159E4}"/>
              </a:ext>
            </a:extLst>
          </p:cNvPr>
          <p:cNvPicPr>
            <a:picLocks noChangeAspect="1"/>
          </p:cNvPicPr>
          <p:nvPr/>
        </p:nvPicPr>
        <p:blipFill>
          <a:blip r:embed="rId2"/>
          <a:stretch>
            <a:fillRect/>
          </a:stretch>
        </p:blipFill>
        <p:spPr>
          <a:xfrm>
            <a:off x="469347" y="1524000"/>
            <a:ext cx="2457303" cy="2438400"/>
          </a:xfrm>
          <a:prstGeom prst="rect">
            <a:avLst/>
          </a:prstGeom>
        </p:spPr>
      </p:pic>
    </p:spTree>
    <p:extLst>
      <p:ext uri="{BB962C8B-B14F-4D97-AF65-F5344CB8AC3E}">
        <p14:creationId xmlns:p14="http://schemas.microsoft.com/office/powerpoint/2010/main" val="4015952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Effect transition="in" filter="fade">
                                      <p:cBhvr>
                                        <p:cTn id="13" dur="500"/>
                                        <p:tgtEl>
                                          <p:spTgt spid="9">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9">
                                            <p:txEl>
                                              <p:pRg st="3" end="3"/>
                                            </p:txEl>
                                          </p:spTgt>
                                        </p:tgtEl>
                                        <p:attrNameLst>
                                          <p:attrName>style.visibility</p:attrName>
                                        </p:attrNameLst>
                                      </p:cBhvr>
                                      <p:to>
                                        <p:strVal val="visible"/>
                                      </p:to>
                                    </p:set>
                                    <p:animEffect transition="in" filter="fade">
                                      <p:cBhvr>
                                        <p:cTn id="16" dur="500"/>
                                        <p:tgtEl>
                                          <p:spTgt spid="9">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animEffect transition="in" filter="fade">
                                      <p:cBhvr>
                                        <p:cTn id="19"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5"/>
          </p:nvPr>
        </p:nvSpPr>
        <p:spPr/>
        <p:txBody>
          <a:bodyPr/>
          <a:lstStyle/>
          <a:p>
            <a:r>
              <a:rPr lang="en-US" dirty="0"/>
              <a:t>Exercise 101</a:t>
            </a:r>
          </a:p>
        </p:txBody>
      </p:sp>
      <p:sp>
        <p:nvSpPr>
          <p:cNvPr id="7" name="Rectangle 4">
            <a:extLst>
              <a:ext uri="{FF2B5EF4-FFF2-40B4-BE49-F238E27FC236}">
                <a16:creationId xmlns:a16="http://schemas.microsoft.com/office/drawing/2014/main" id="{2E52F474-2CFA-4F27-ABF3-7B1CF595033B}"/>
              </a:ext>
            </a:extLst>
          </p:cNvPr>
          <p:cNvSpPr txBox="1">
            <a:spLocks noChangeArrowheads="1"/>
          </p:cNvSpPr>
          <p:nvPr/>
        </p:nvSpPr>
        <p:spPr>
          <a:xfrm>
            <a:off x="381000" y="914400"/>
            <a:ext cx="7777163" cy="644525"/>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300" b="1" i="0" kern="900" spc="30">
                <a:solidFill>
                  <a:schemeClr val="tx1"/>
                </a:solidFill>
                <a:latin typeface="+mj-lt"/>
                <a:ea typeface="+mj-ea"/>
                <a:cs typeface="+mj-cs"/>
              </a:defRPr>
            </a:lvl1pPr>
          </a:lstStyle>
          <a:p>
            <a:pPr>
              <a:defRPr/>
            </a:pPr>
            <a:r>
              <a:rPr lang="en-US">
                <a:latin typeface="Minion Pro SmBd"/>
              </a:rPr>
              <a:t>How Much Exercise Do I Need?</a:t>
            </a:r>
            <a:endParaRPr lang="en-US" dirty="0">
              <a:latin typeface="Minion Pro SmBd"/>
            </a:endParaRPr>
          </a:p>
        </p:txBody>
      </p:sp>
      <p:sp>
        <p:nvSpPr>
          <p:cNvPr id="10" name="Rectangle 3">
            <a:extLst>
              <a:ext uri="{FF2B5EF4-FFF2-40B4-BE49-F238E27FC236}">
                <a16:creationId xmlns:a16="http://schemas.microsoft.com/office/drawing/2014/main" id="{5CDD4A36-B246-4672-BD5E-C6B8E6C0655C}"/>
              </a:ext>
            </a:extLst>
          </p:cNvPr>
          <p:cNvSpPr txBox="1">
            <a:spLocks noChangeArrowheads="1"/>
          </p:cNvSpPr>
          <p:nvPr/>
        </p:nvSpPr>
        <p:spPr>
          <a:xfrm>
            <a:off x="533400" y="1752600"/>
            <a:ext cx="7937330" cy="330517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100" kern="1200" spc="13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200" b="0" i="0" u="none" strike="noStrike" kern="1200" cap="none" spc="0" normalizeH="0" baseline="0" noProof="0">
                <a:ln>
                  <a:noFill/>
                </a:ln>
                <a:solidFill>
                  <a:sysClr val="windowText" lastClr="000000"/>
                </a:solidFill>
                <a:effectLst/>
                <a:uLnTx/>
                <a:uFillTx/>
                <a:latin typeface="Calibri"/>
                <a:ea typeface="+mn-ea"/>
                <a:cs typeface="+mn-cs"/>
              </a:rPr>
              <a:t>American Heart Association Recommends:</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3200" b="0" i="0" u="none" strike="noStrike" kern="1200" cap="none" spc="0" normalizeH="0" baseline="0" noProof="0" dirty="0">
              <a:ln>
                <a:noFill/>
              </a:ln>
              <a:solidFill>
                <a:sysClr val="windowText" lastClr="000000"/>
              </a:solidFill>
              <a:effectLst/>
              <a:uLnTx/>
              <a:uFillTx/>
              <a:latin typeface="Calibri"/>
              <a:ea typeface="+mn-ea"/>
              <a:cs typeface="+mn-cs"/>
            </a:endParaRPr>
          </a:p>
        </p:txBody>
      </p:sp>
      <p:pic>
        <p:nvPicPr>
          <p:cNvPr id="11" name="Picture 10">
            <a:extLst>
              <a:ext uri="{FF2B5EF4-FFF2-40B4-BE49-F238E27FC236}">
                <a16:creationId xmlns:a16="http://schemas.microsoft.com/office/drawing/2014/main" id="{DF62000F-2251-4987-A29A-B7A8DA2CFD46}"/>
              </a:ext>
            </a:extLst>
          </p:cNvPr>
          <p:cNvPicPr>
            <a:picLocks noChangeAspect="1"/>
          </p:cNvPicPr>
          <p:nvPr/>
        </p:nvPicPr>
        <p:blipFill>
          <a:blip r:embed="rId2"/>
          <a:stretch>
            <a:fillRect/>
          </a:stretch>
        </p:blipFill>
        <p:spPr>
          <a:xfrm>
            <a:off x="772035" y="2590800"/>
            <a:ext cx="7797460" cy="2097206"/>
          </a:xfrm>
          <a:prstGeom prst="rect">
            <a:avLst/>
          </a:prstGeom>
        </p:spPr>
      </p:pic>
    </p:spTree>
    <p:extLst>
      <p:ext uri="{BB962C8B-B14F-4D97-AF65-F5344CB8AC3E}">
        <p14:creationId xmlns:p14="http://schemas.microsoft.com/office/powerpoint/2010/main" val="3980679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5"/>
          </p:nvPr>
        </p:nvSpPr>
        <p:spPr/>
        <p:txBody>
          <a:bodyPr/>
          <a:lstStyle/>
          <a:p>
            <a:r>
              <a:rPr lang="en-US" dirty="0"/>
              <a:t>Exercise 101</a:t>
            </a:r>
          </a:p>
        </p:txBody>
      </p:sp>
      <p:sp>
        <p:nvSpPr>
          <p:cNvPr id="7" name="Rectangle 4">
            <a:extLst>
              <a:ext uri="{FF2B5EF4-FFF2-40B4-BE49-F238E27FC236}">
                <a16:creationId xmlns:a16="http://schemas.microsoft.com/office/drawing/2014/main" id="{B6415CC3-CA16-4588-9BD0-7B6EEE7A3909}"/>
              </a:ext>
            </a:extLst>
          </p:cNvPr>
          <p:cNvSpPr txBox="1">
            <a:spLocks noChangeArrowheads="1"/>
          </p:cNvSpPr>
          <p:nvPr/>
        </p:nvSpPr>
        <p:spPr>
          <a:xfrm>
            <a:off x="381000" y="914400"/>
            <a:ext cx="7777163" cy="644525"/>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300" b="1" i="0" kern="900" spc="30">
                <a:solidFill>
                  <a:schemeClr val="tx1"/>
                </a:solidFill>
                <a:latin typeface="+mj-lt"/>
                <a:ea typeface="+mj-ea"/>
                <a:cs typeface="+mj-cs"/>
              </a:defRPr>
            </a:lvl1pPr>
          </a:lstStyle>
          <a:p>
            <a:pPr>
              <a:defRPr/>
            </a:pPr>
            <a:r>
              <a:rPr lang="en-US">
                <a:latin typeface="Minion Pro SmBd"/>
              </a:rPr>
              <a:t>3 TYPES OF EXERCISES</a:t>
            </a:r>
            <a:endParaRPr lang="en-US" dirty="0">
              <a:latin typeface="Minion Pro SmBd"/>
            </a:endParaRPr>
          </a:p>
        </p:txBody>
      </p:sp>
      <p:sp>
        <p:nvSpPr>
          <p:cNvPr id="10" name="Rectangle 5">
            <a:extLst>
              <a:ext uri="{FF2B5EF4-FFF2-40B4-BE49-F238E27FC236}">
                <a16:creationId xmlns:a16="http://schemas.microsoft.com/office/drawing/2014/main" id="{8B1F1F07-6782-469C-9E6A-0498C735C3FE}"/>
              </a:ext>
            </a:extLst>
          </p:cNvPr>
          <p:cNvSpPr txBox="1">
            <a:spLocks noChangeArrowheads="1"/>
          </p:cNvSpPr>
          <p:nvPr/>
        </p:nvSpPr>
        <p:spPr>
          <a:xfrm>
            <a:off x="862012" y="2286000"/>
            <a:ext cx="7548563" cy="762000"/>
          </a:xfrm>
          <a:prstGeom prst="rect">
            <a:avLst/>
          </a:prstGeom>
        </p:spPr>
        <p:txBody>
          <a:bodyPr vert="horz" lIns="0" tIns="0" rIns="0" bIns="0" rtlCol="0">
            <a:normAutofit/>
          </a:bodyPr>
          <a:lstStyle>
            <a:lvl1pPr marL="342900" indent="-342900" algn="l" defTabSz="914400" rtl="0" eaLnBrk="1" latinLnBrk="0" hangingPunct="1">
              <a:spcBef>
                <a:spcPct val="20000"/>
              </a:spcBef>
              <a:buFont typeface="Arial" panose="020B0604020202020204" pitchFamily="34" charset="0"/>
              <a:buChar char="•"/>
              <a:defRPr sz="2100" kern="1200" spc="13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800" b="0" i="0" u="none" strike="noStrike" kern="1200" cap="none" spc="130" normalizeH="0" baseline="0" noProof="0" dirty="0">
                <a:ln>
                  <a:noFill/>
                </a:ln>
                <a:solidFill>
                  <a:sysClr val="windowText" lastClr="000000"/>
                </a:solidFill>
                <a:effectLst/>
                <a:uLnTx/>
                <a:uFillTx/>
                <a:latin typeface="Calibri"/>
                <a:ea typeface="+mn-ea"/>
                <a:cs typeface="+mn-cs"/>
              </a:rPr>
              <a:t>2.</a:t>
            </a:r>
            <a:r>
              <a:rPr kumimoji="0" lang="en-US" sz="2800" b="1" i="0" u="none" strike="noStrike" kern="1200" cap="none" spc="130" normalizeH="0" baseline="0" noProof="0" dirty="0">
                <a:ln>
                  <a:noFill/>
                </a:ln>
                <a:solidFill>
                  <a:sysClr val="windowText" lastClr="000000"/>
                </a:solidFill>
                <a:effectLst/>
                <a:uLnTx/>
                <a:uFillTx/>
                <a:latin typeface="Calibri"/>
                <a:ea typeface="+mn-ea"/>
                <a:cs typeface="+mn-cs"/>
              </a:rPr>
              <a:t>Resistance Training /Strength Work</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800" b="0" i="0" u="none" strike="noStrike" kern="1200" cap="none" spc="130" normalizeH="0" baseline="0" noProof="0" dirty="0">
              <a:ln>
                <a:noFill/>
              </a:ln>
              <a:solidFill>
                <a:sysClr val="windowText" lastClr="000000"/>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2800" b="0" i="0" u="none" strike="noStrike" kern="1200" cap="none" spc="130" normalizeH="0" baseline="0" noProof="0" dirty="0">
              <a:ln>
                <a:noFill/>
              </a:ln>
              <a:solidFill>
                <a:sysClr val="windowText" lastClr="000000"/>
              </a:solidFill>
              <a:effectLst/>
              <a:uLnTx/>
              <a:uFillTx/>
              <a:latin typeface="Calibri"/>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b="0" i="0" u="none" strike="noStrike" kern="1200" cap="none" spc="0" normalizeH="0" baseline="0" noProof="0" dirty="0">
              <a:ln>
                <a:noFill/>
              </a:ln>
              <a:solidFill>
                <a:sysClr val="windowText" lastClr="000000"/>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2800" b="0" i="0" u="none" strike="noStrike" kern="1200" cap="none" spc="130" normalizeH="0" baseline="0" noProof="0" dirty="0">
              <a:ln>
                <a:noFill/>
              </a:ln>
              <a:solidFill>
                <a:srgbClr val="014471"/>
              </a:solidFill>
              <a:effectLst/>
              <a:uLnTx/>
              <a:uFillTx/>
              <a:latin typeface="Minion Pro"/>
              <a:ea typeface="+mn-ea"/>
              <a:cs typeface="+mn-cs"/>
            </a:endParaRPr>
          </a:p>
        </p:txBody>
      </p:sp>
      <p:sp>
        <p:nvSpPr>
          <p:cNvPr id="11" name="Rectangle 10">
            <a:extLst>
              <a:ext uri="{FF2B5EF4-FFF2-40B4-BE49-F238E27FC236}">
                <a16:creationId xmlns:a16="http://schemas.microsoft.com/office/drawing/2014/main" id="{58A0B56A-ADD2-4FE3-A907-58480F4E9736}"/>
              </a:ext>
            </a:extLst>
          </p:cNvPr>
          <p:cNvSpPr/>
          <p:nvPr/>
        </p:nvSpPr>
        <p:spPr>
          <a:xfrm>
            <a:off x="762000" y="1824335"/>
            <a:ext cx="2520305" cy="461665"/>
          </a:xfrm>
          <a:prstGeom prst="rect">
            <a:avLst/>
          </a:prstGeom>
        </p:spPr>
        <p:txBody>
          <a:bodyPr wrap="none">
            <a:spAutoFit/>
          </a:bodyPr>
          <a:lstStyle/>
          <a:p>
            <a:pPr lvl="0">
              <a:defRPr/>
            </a:pPr>
            <a:r>
              <a:rPr lang="en-US" sz="2400" dirty="0">
                <a:solidFill>
                  <a:prstClr val="black"/>
                </a:solidFill>
                <a:latin typeface="Minion Pro"/>
              </a:rPr>
              <a:t>1. Aerobic Exercise</a:t>
            </a:r>
          </a:p>
        </p:txBody>
      </p:sp>
      <p:pic>
        <p:nvPicPr>
          <p:cNvPr id="12" name="Picture 11">
            <a:extLst>
              <a:ext uri="{FF2B5EF4-FFF2-40B4-BE49-F238E27FC236}">
                <a16:creationId xmlns:a16="http://schemas.microsoft.com/office/drawing/2014/main" id="{8EBC4421-076C-42B7-9819-C6E5DDC121D5}"/>
              </a:ext>
            </a:extLst>
          </p:cNvPr>
          <p:cNvPicPr>
            <a:picLocks noChangeAspect="1"/>
          </p:cNvPicPr>
          <p:nvPr/>
        </p:nvPicPr>
        <p:blipFill>
          <a:blip r:embed="rId2"/>
          <a:stretch>
            <a:fillRect/>
          </a:stretch>
        </p:blipFill>
        <p:spPr>
          <a:xfrm>
            <a:off x="2519958" y="3200400"/>
            <a:ext cx="3499246" cy="2799397"/>
          </a:xfrm>
          <a:prstGeom prst="rect">
            <a:avLst/>
          </a:prstGeom>
        </p:spPr>
      </p:pic>
    </p:spTree>
    <p:extLst>
      <p:ext uri="{BB962C8B-B14F-4D97-AF65-F5344CB8AC3E}">
        <p14:creationId xmlns:p14="http://schemas.microsoft.com/office/powerpoint/2010/main" val="4188307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5"/>
          </p:nvPr>
        </p:nvSpPr>
        <p:spPr/>
        <p:txBody>
          <a:bodyPr/>
          <a:lstStyle/>
          <a:p>
            <a:r>
              <a:rPr lang="en-US" dirty="0"/>
              <a:t>Exercise 101</a:t>
            </a:r>
          </a:p>
        </p:txBody>
      </p:sp>
      <p:sp>
        <p:nvSpPr>
          <p:cNvPr id="9" name="Rectangle 8">
            <a:extLst>
              <a:ext uri="{FF2B5EF4-FFF2-40B4-BE49-F238E27FC236}">
                <a16:creationId xmlns:a16="http://schemas.microsoft.com/office/drawing/2014/main" id="{B49F245E-F86F-45AE-9679-CBE093D552C5}"/>
              </a:ext>
            </a:extLst>
          </p:cNvPr>
          <p:cNvSpPr/>
          <p:nvPr/>
        </p:nvSpPr>
        <p:spPr>
          <a:xfrm>
            <a:off x="1143000" y="838200"/>
            <a:ext cx="7162800" cy="5437386"/>
          </a:xfrm>
          <a:prstGeom prst="rect">
            <a:avLst/>
          </a:prstGeom>
        </p:spPr>
        <p:txBody>
          <a:bodyPr wrap="square">
            <a:spAutoFit/>
          </a:bodyPr>
          <a:lstStyle/>
          <a:p>
            <a:pPr defTabSz="457200">
              <a:spcBef>
                <a:spcPts val="1000"/>
              </a:spcBef>
              <a:buClr>
                <a:srgbClr val="B31166"/>
              </a:buClr>
              <a:buSzPct val="80000"/>
            </a:pPr>
            <a:r>
              <a:rPr lang="en-US" sz="2400" dirty="0">
                <a:solidFill>
                  <a:prstClr val="black"/>
                </a:solidFill>
                <a:latin typeface="Calibri"/>
              </a:rPr>
              <a:t>Resistance Training /Strength Work</a:t>
            </a:r>
          </a:p>
          <a:p>
            <a:pPr marL="342900" indent="-342900" defTabSz="457200">
              <a:spcBef>
                <a:spcPts val="1000"/>
              </a:spcBef>
              <a:buClr>
                <a:srgbClr val="B31166"/>
              </a:buClr>
              <a:buSzPct val="80000"/>
              <a:buFont typeface="Wingdings 3" charset="2"/>
              <a:buChar char=""/>
            </a:pPr>
            <a:r>
              <a:rPr lang="en-US" dirty="0">
                <a:solidFill>
                  <a:prstClr val="black">
                    <a:lumMod val="75000"/>
                    <a:lumOff val="25000"/>
                  </a:prstClr>
                </a:solidFill>
                <a:latin typeface="Century Gothic" panose="020B0502020202020204"/>
              </a:rPr>
              <a:t>Has a specific effect on body composition</a:t>
            </a:r>
          </a:p>
          <a:p>
            <a:pPr marL="342900" indent="-342900" defTabSz="457200">
              <a:spcBef>
                <a:spcPts val="1000"/>
              </a:spcBef>
              <a:buClr>
                <a:srgbClr val="B31166"/>
              </a:buClr>
              <a:buSzPct val="80000"/>
              <a:buFont typeface="Wingdings 3" charset="2"/>
              <a:buChar char=""/>
            </a:pPr>
            <a:r>
              <a:rPr lang="en-US" dirty="0">
                <a:solidFill>
                  <a:prstClr val="black">
                    <a:lumMod val="75000"/>
                    <a:lumOff val="25000"/>
                  </a:prstClr>
                </a:solidFill>
                <a:latin typeface="Century Gothic" panose="020B0502020202020204"/>
              </a:rPr>
              <a:t>Can help reduce fat; create leaner muscle mass which: </a:t>
            </a:r>
          </a:p>
          <a:p>
            <a:pPr marL="742950" lvl="1" indent="-285750" defTabSz="457200">
              <a:spcBef>
                <a:spcPts val="1000"/>
              </a:spcBef>
              <a:buClr>
                <a:srgbClr val="B31166"/>
              </a:buClr>
              <a:buSzPct val="80000"/>
              <a:buFont typeface="Wingdings 3" charset="2"/>
              <a:buChar char=""/>
            </a:pPr>
            <a:r>
              <a:rPr lang="en-US" sz="1600" dirty="0">
                <a:solidFill>
                  <a:prstClr val="black">
                    <a:lumMod val="75000"/>
                    <a:lumOff val="25000"/>
                  </a:prstClr>
                </a:solidFill>
                <a:latin typeface="Century Gothic" panose="020B0502020202020204"/>
              </a:rPr>
              <a:t>helps to keep bones dense and strong</a:t>
            </a:r>
          </a:p>
          <a:p>
            <a:pPr marL="742950" lvl="1" indent="-285750" defTabSz="457200">
              <a:spcBef>
                <a:spcPts val="1000"/>
              </a:spcBef>
              <a:buClr>
                <a:srgbClr val="B31166"/>
              </a:buClr>
              <a:buSzPct val="80000"/>
              <a:buFont typeface="Wingdings 3" charset="2"/>
              <a:buChar char=""/>
            </a:pPr>
            <a:r>
              <a:rPr lang="en-US" sz="1600" dirty="0">
                <a:solidFill>
                  <a:prstClr val="black">
                    <a:lumMod val="75000"/>
                    <a:lumOff val="25000"/>
                  </a:prstClr>
                </a:solidFill>
                <a:latin typeface="Century Gothic" panose="020B0502020202020204"/>
              </a:rPr>
              <a:t> burns more calories</a:t>
            </a:r>
          </a:p>
          <a:p>
            <a:pPr marL="342900" indent="-342900" defTabSz="457200">
              <a:spcBef>
                <a:spcPts val="1000"/>
              </a:spcBef>
              <a:buClr>
                <a:srgbClr val="B31166"/>
              </a:buClr>
              <a:buSzPct val="80000"/>
              <a:buFont typeface="Wingdings 3" charset="2"/>
              <a:buChar char=""/>
            </a:pPr>
            <a:r>
              <a:rPr lang="en-US" sz="1600" b="1" dirty="0">
                <a:solidFill>
                  <a:prstClr val="black">
                    <a:lumMod val="75000"/>
                    <a:lumOff val="25000"/>
                  </a:prstClr>
                </a:solidFill>
                <a:latin typeface="Century Gothic" panose="020B0502020202020204"/>
              </a:rPr>
              <a:t>Frequency: At least two nonconsecutive days per week of resistance training is a good rule of thumb, according to the American College of Sports Medicine</a:t>
            </a:r>
          </a:p>
          <a:p>
            <a:pPr marL="342900" indent="-342900" defTabSz="457200">
              <a:spcBef>
                <a:spcPts val="1000"/>
              </a:spcBef>
              <a:buClr>
                <a:srgbClr val="B31166"/>
              </a:buClr>
              <a:buSzPct val="80000"/>
              <a:buFont typeface="Wingdings 3" charset="2"/>
              <a:buChar char=""/>
            </a:pPr>
            <a:r>
              <a:rPr lang="en-US" sz="1600" b="1" dirty="0">
                <a:solidFill>
                  <a:prstClr val="black">
                    <a:lumMod val="75000"/>
                    <a:lumOff val="25000"/>
                  </a:prstClr>
                </a:solidFill>
                <a:latin typeface="Century Gothic" panose="020B0502020202020204"/>
              </a:rPr>
              <a:t>Examples: </a:t>
            </a:r>
          </a:p>
          <a:p>
            <a:pPr defTabSz="457200">
              <a:spcBef>
                <a:spcPts val="1000"/>
              </a:spcBef>
              <a:buClr>
                <a:srgbClr val="B31166"/>
              </a:buClr>
              <a:buSzPct val="80000"/>
            </a:pPr>
            <a:r>
              <a:rPr lang="en-US" dirty="0">
                <a:solidFill>
                  <a:prstClr val="black">
                    <a:lumMod val="75000"/>
                    <a:lumOff val="25000"/>
                  </a:prstClr>
                </a:solidFill>
                <a:latin typeface="Century Gothic" panose="020B0502020202020204"/>
              </a:rPr>
              <a:t>	* Working out with free weights (such as hand weights, 	dumbbells or barbells)</a:t>
            </a:r>
          </a:p>
          <a:p>
            <a:pPr defTabSz="457200">
              <a:spcBef>
                <a:spcPts val="1000"/>
              </a:spcBef>
              <a:buClr>
                <a:srgbClr val="B31166"/>
              </a:buClr>
              <a:buSzPct val="80000"/>
            </a:pPr>
            <a:r>
              <a:rPr lang="en-US" dirty="0">
                <a:solidFill>
                  <a:prstClr val="black">
                    <a:lumMod val="75000"/>
                    <a:lumOff val="25000"/>
                  </a:prstClr>
                </a:solidFill>
                <a:latin typeface="Century Gothic" panose="020B0502020202020204"/>
              </a:rPr>
              <a:t>	* Use weight machines, 	</a:t>
            </a:r>
          </a:p>
          <a:p>
            <a:pPr defTabSz="457200">
              <a:spcBef>
                <a:spcPts val="1000"/>
              </a:spcBef>
              <a:buClr>
                <a:srgbClr val="B31166"/>
              </a:buClr>
              <a:buSzPct val="80000"/>
            </a:pPr>
            <a:r>
              <a:rPr lang="en-US" dirty="0">
                <a:solidFill>
                  <a:prstClr val="black">
                    <a:lumMod val="75000"/>
                    <a:lumOff val="25000"/>
                  </a:prstClr>
                </a:solidFill>
                <a:latin typeface="Century Gothic" panose="020B0502020202020204"/>
              </a:rPr>
              <a:t>	* Use resistance bands </a:t>
            </a:r>
          </a:p>
          <a:p>
            <a:pPr defTabSz="457200">
              <a:spcBef>
                <a:spcPts val="1000"/>
              </a:spcBef>
              <a:buClr>
                <a:srgbClr val="B31166"/>
              </a:buClr>
              <a:buSzPct val="80000"/>
            </a:pPr>
            <a:r>
              <a:rPr lang="en-US" dirty="0">
                <a:solidFill>
                  <a:prstClr val="black">
                    <a:lumMod val="75000"/>
                    <a:lumOff val="25000"/>
                  </a:prstClr>
                </a:solidFill>
                <a:latin typeface="Century Gothic" panose="020B0502020202020204"/>
              </a:rPr>
              <a:t>	* Do body-resistance exercises, such as push-ups, 	 	  	squats and chin-ups</a:t>
            </a:r>
          </a:p>
        </p:txBody>
      </p:sp>
    </p:spTree>
    <p:extLst>
      <p:ext uri="{BB962C8B-B14F-4D97-AF65-F5344CB8AC3E}">
        <p14:creationId xmlns:p14="http://schemas.microsoft.com/office/powerpoint/2010/main" val="731651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
                                            <p:txEl>
                                              <p:pRg st="3" end="3"/>
                                            </p:txEl>
                                          </p:spTgt>
                                        </p:tgtEl>
                                        <p:attrNameLst>
                                          <p:attrName>style.visibility</p:attrName>
                                        </p:attrNameLst>
                                      </p:cBhvr>
                                      <p:to>
                                        <p:strVal val="visible"/>
                                      </p:to>
                                    </p:set>
                                    <p:anim calcmode="lin" valueType="num">
                                      <p:cBhvr additive="base">
                                        <p:cTn id="12"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9">
                                            <p:txEl>
                                              <p:pRg st="5" end="5"/>
                                            </p:txEl>
                                          </p:spTgt>
                                        </p:tgtEl>
                                        <p:attrNameLst>
                                          <p:attrName>style.visibility</p:attrName>
                                        </p:attrNameLst>
                                      </p:cBhvr>
                                      <p:to>
                                        <p:strVal val="visible"/>
                                      </p:to>
                                    </p:set>
                                    <p:anim calcmode="lin" valueType="num">
                                      <p:cBhvr additive="base">
                                        <p:cTn id="18"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9">
                                            <p:txEl>
                                              <p:pRg st="6" end="6"/>
                                            </p:txEl>
                                          </p:spTgt>
                                        </p:tgtEl>
                                        <p:attrNameLst>
                                          <p:attrName>style.visibility</p:attrName>
                                        </p:attrNameLst>
                                      </p:cBhvr>
                                      <p:to>
                                        <p:strVal val="visible"/>
                                      </p:to>
                                    </p:set>
                                    <p:anim calcmode="lin" valueType="num">
                                      <p:cBhvr additive="base">
                                        <p:cTn id="24"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9">
                                            <p:txEl>
                                              <p:pRg st="6" end="6"/>
                                            </p:txEl>
                                          </p:spTgt>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9">
                                            <p:txEl>
                                              <p:pRg st="7" end="7"/>
                                            </p:txEl>
                                          </p:spTgt>
                                        </p:tgtEl>
                                        <p:attrNameLst>
                                          <p:attrName>style.visibility</p:attrName>
                                        </p:attrNameLst>
                                      </p:cBhvr>
                                      <p:to>
                                        <p:strVal val="visible"/>
                                      </p:to>
                                    </p:set>
                                    <p:anim calcmode="lin" valueType="num">
                                      <p:cBhvr additive="base">
                                        <p:cTn id="28"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9">
                                            <p:txEl>
                                              <p:pRg st="7" end="7"/>
                                            </p:txEl>
                                          </p:spTgt>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9">
                                            <p:txEl>
                                              <p:pRg st="8" end="8"/>
                                            </p:txEl>
                                          </p:spTgt>
                                        </p:tgtEl>
                                        <p:attrNameLst>
                                          <p:attrName>style.visibility</p:attrName>
                                        </p:attrNameLst>
                                      </p:cBhvr>
                                      <p:to>
                                        <p:strVal val="visible"/>
                                      </p:to>
                                    </p:set>
                                    <p:anim calcmode="lin" valueType="num">
                                      <p:cBhvr additive="base">
                                        <p:cTn id="32" dur="500" fill="hold"/>
                                        <p:tgtEl>
                                          <p:spTgt spid="9">
                                            <p:txEl>
                                              <p:pRg st="8" end="8"/>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9">
                                            <p:txEl>
                                              <p:pRg st="8" end="8"/>
                                            </p:txEl>
                                          </p:spTgt>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9">
                                            <p:txEl>
                                              <p:pRg st="9" end="9"/>
                                            </p:txEl>
                                          </p:spTgt>
                                        </p:tgtEl>
                                        <p:attrNameLst>
                                          <p:attrName>style.visibility</p:attrName>
                                        </p:attrNameLst>
                                      </p:cBhvr>
                                      <p:to>
                                        <p:strVal val="visible"/>
                                      </p:to>
                                    </p:set>
                                    <p:anim calcmode="lin" valueType="num">
                                      <p:cBhvr additive="base">
                                        <p:cTn id="36"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9">
                                            <p:txEl>
                                              <p:pRg st="9" end="9"/>
                                            </p:txEl>
                                          </p:spTgt>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9">
                                            <p:txEl>
                                              <p:pRg st="10" end="10"/>
                                            </p:txEl>
                                          </p:spTgt>
                                        </p:tgtEl>
                                        <p:attrNameLst>
                                          <p:attrName>style.visibility</p:attrName>
                                        </p:attrNameLst>
                                      </p:cBhvr>
                                      <p:to>
                                        <p:strVal val="visible"/>
                                      </p:to>
                                    </p:set>
                                    <p:anim calcmode="lin" valueType="num">
                                      <p:cBhvr additive="base">
                                        <p:cTn id="40" dur="500" fill="hold"/>
                                        <p:tgtEl>
                                          <p:spTgt spid="9">
                                            <p:txEl>
                                              <p:pRg st="10" end="1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9">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5"/>
          </p:nvPr>
        </p:nvSpPr>
        <p:spPr/>
        <p:txBody>
          <a:bodyPr/>
          <a:lstStyle/>
          <a:p>
            <a:r>
              <a:rPr lang="en-US" dirty="0"/>
              <a:t>Exercise 101</a:t>
            </a:r>
          </a:p>
        </p:txBody>
      </p:sp>
      <p:sp>
        <p:nvSpPr>
          <p:cNvPr id="9" name="Rectangle 2">
            <a:extLst>
              <a:ext uri="{FF2B5EF4-FFF2-40B4-BE49-F238E27FC236}">
                <a16:creationId xmlns:a16="http://schemas.microsoft.com/office/drawing/2014/main" id="{1FC71803-61E9-41C5-AB98-11015BDF9140}"/>
              </a:ext>
            </a:extLst>
          </p:cNvPr>
          <p:cNvSpPr txBox="1">
            <a:spLocks noChangeArrowheads="1"/>
          </p:cNvSpPr>
          <p:nvPr/>
        </p:nvSpPr>
        <p:spPr>
          <a:xfrm>
            <a:off x="381000" y="914400"/>
            <a:ext cx="7777163" cy="644525"/>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300" b="1" i="0" kern="900" spc="3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300" b="1" i="0" u="none" strike="noStrike" kern="900" cap="none" spc="30" normalizeH="0" baseline="0" noProof="0">
                <a:ln>
                  <a:noFill/>
                </a:ln>
                <a:solidFill>
                  <a:sysClr val="windowText" lastClr="000000"/>
                </a:solidFill>
                <a:effectLst/>
                <a:uLnTx/>
                <a:uFillTx/>
                <a:latin typeface="Minion Pro SmBd"/>
                <a:ea typeface="+mj-ea"/>
                <a:cs typeface="+mj-cs"/>
              </a:rPr>
              <a:t>3 TYPES OF EXERCISES</a:t>
            </a:r>
            <a:endParaRPr kumimoji="0" lang="en-US" sz="3300" b="1" i="0" u="none" strike="noStrike" kern="900" cap="none" spc="30" normalizeH="0" baseline="0" noProof="0" dirty="0">
              <a:ln>
                <a:noFill/>
              </a:ln>
              <a:solidFill>
                <a:sysClr val="windowText" lastClr="000000"/>
              </a:solidFill>
              <a:effectLst/>
              <a:uLnTx/>
              <a:uFillTx/>
              <a:latin typeface="Calibri"/>
              <a:ea typeface="+mj-ea"/>
              <a:cs typeface="+mj-cs"/>
            </a:endParaRPr>
          </a:p>
        </p:txBody>
      </p:sp>
      <p:sp>
        <p:nvSpPr>
          <p:cNvPr id="10" name="Rectangle 3">
            <a:extLst>
              <a:ext uri="{FF2B5EF4-FFF2-40B4-BE49-F238E27FC236}">
                <a16:creationId xmlns:a16="http://schemas.microsoft.com/office/drawing/2014/main" id="{195A664F-C991-46F5-96EB-8B895F1B8F54}"/>
              </a:ext>
            </a:extLst>
          </p:cNvPr>
          <p:cNvSpPr txBox="1">
            <a:spLocks noChangeArrowheads="1"/>
          </p:cNvSpPr>
          <p:nvPr/>
        </p:nvSpPr>
        <p:spPr>
          <a:xfrm>
            <a:off x="533400" y="1981200"/>
            <a:ext cx="7467600" cy="3200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ysClr val="windowText" lastClr="000000"/>
                </a:solidFill>
                <a:effectLst/>
                <a:uLnTx/>
                <a:uFillTx/>
                <a:latin typeface="Calibri"/>
                <a:ea typeface="+mn-ea"/>
                <a:cs typeface="+mn-cs"/>
              </a:rPr>
              <a:t>1. Aerobic Exercise</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ysClr val="windowText" lastClr="000000"/>
                </a:solidFill>
                <a:effectLst/>
                <a:uLnTx/>
                <a:uFillTx/>
                <a:latin typeface="Calibri"/>
                <a:ea typeface="+mn-ea"/>
                <a:cs typeface="+mn-cs"/>
              </a:rPr>
              <a:t>2.Resistance Training /Strength Work</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ysClr val="windowText" lastClr="000000"/>
                </a:solidFill>
                <a:effectLst/>
                <a:uLnTx/>
                <a:uFillTx/>
                <a:latin typeface="Calibri"/>
                <a:ea typeface="+mn-ea"/>
                <a:cs typeface="+mn-cs"/>
              </a:rPr>
              <a:t>3. </a:t>
            </a:r>
            <a:r>
              <a:rPr kumimoji="0" lang="en-US" sz="2800" b="1" i="0" u="none" strike="noStrike" kern="1200" cap="none" spc="0" normalizeH="0" baseline="0" noProof="0" dirty="0">
                <a:ln>
                  <a:noFill/>
                </a:ln>
                <a:solidFill>
                  <a:sysClr val="windowText" lastClr="000000"/>
                </a:solidFill>
                <a:effectLst/>
                <a:uLnTx/>
                <a:uFillTx/>
                <a:latin typeface="Calibri"/>
                <a:ea typeface="+mn-ea"/>
                <a:cs typeface="+mn-cs"/>
              </a:rPr>
              <a:t>STRETCHING, FLEXIBILITY &amp; BALANCE</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2800" b="1" i="0" u="none" strike="noStrike" kern="1200" cap="none" spc="0" normalizeH="0" baseline="0" noProof="0" dirty="0">
              <a:ln>
                <a:noFill/>
              </a:ln>
              <a:solidFill>
                <a:sysClr val="windowText" lastClr="000000"/>
              </a:solidFill>
              <a:effectLst/>
              <a:uLnTx/>
              <a:uFillTx/>
              <a:latin typeface="Calibri"/>
              <a:ea typeface="+mn-ea"/>
              <a:cs typeface="+mn-cs"/>
            </a:endParaRPr>
          </a:p>
        </p:txBody>
      </p:sp>
      <p:pic>
        <p:nvPicPr>
          <p:cNvPr id="11" name="Picture 10">
            <a:extLst>
              <a:ext uri="{FF2B5EF4-FFF2-40B4-BE49-F238E27FC236}">
                <a16:creationId xmlns:a16="http://schemas.microsoft.com/office/drawing/2014/main" id="{A2E9C9B6-B43B-47EC-9F67-8683A68F480D}"/>
              </a:ext>
            </a:extLst>
          </p:cNvPr>
          <p:cNvPicPr>
            <a:picLocks noChangeAspect="1"/>
          </p:cNvPicPr>
          <p:nvPr/>
        </p:nvPicPr>
        <p:blipFill>
          <a:blip r:embed="rId2"/>
          <a:stretch>
            <a:fillRect/>
          </a:stretch>
        </p:blipFill>
        <p:spPr>
          <a:xfrm>
            <a:off x="3200400" y="4343400"/>
            <a:ext cx="2057400" cy="1828800"/>
          </a:xfrm>
          <a:prstGeom prst="rect">
            <a:avLst/>
          </a:prstGeom>
        </p:spPr>
      </p:pic>
    </p:spTree>
    <p:extLst>
      <p:ext uri="{BB962C8B-B14F-4D97-AF65-F5344CB8AC3E}">
        <p14:creationId xmlns:p14="http://schemas.microsoft.com/office/powerpoint/2010/main" val="2794194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xEl>
                                              <p:pRg st="3" end="3"/>
                                            </p:txEl>
                                          </p:spTgt>
                                        </p:tgtEl>
                                        <p:attrNameLst>
                                          <p:attrName>style.visibility</p:attrName>
                                        </p:attrNameLst>
                                      </p:cBhvr>
                                      <p:to>
                                        <p:strVal val="visible"/>
                                      </p:to>
                                    </p:set>
                                    <p:animEffect transition="in" filter="fade">
                                      <p:cBhvr>
                                        <p:cTn id="7" dur="1000"/>
                                        <p:tgtEl>
                                          <p:spTgt spid="10">
                                            <p:txEl>
                                              <p:pRg st="3" end="3"/>
                                            </p:txEl>
                                          </p:spTgt>
                                        </p:tgtEl>
                                      </p:cBhvr>
                                    </p:animEffect>
                                    <p:anim calcmode="lin" valueType="num">
                                      <p:cBhvr>
                                        <p:cTn id="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5"/>
          </p:nvPr>
        </p:nvSpPr>
        <p:spPr/>
        <p:txBody>
          <a:bodyPr/>
          <a:lstStyle/>
          <a:p>
            <a:r>
              <a:rPr lang="en-US" dirty="0"/>
              <a:t>Exercise 101</a:t>
            </a:r>
          </a:p>
        </p:txBody>
      </p:sp>
      <p:sp>
        <p:nvSpPr>
          <p:cNvPr id="7" name="Rectangle 2">
            <a:extLst>
              <a:ext uri="{FF2B5EF4-FFF2-40B4-BE49-F238E27FC236}">
                <a16:creationId xmlns:a16="http://schemas.microsoft.com/office/drawing/2014/main" id="{DF1A2DB2-AC7B-4E7E-B9E4-7C0FA7099D99}"/>
              </a:ext>
            </a:extLst>
          </p:cNvPr>
          <p:cNvSpPr txBox="1">
            <a:spLocks noChangeArrowheads="1"/>
          </p:cNvSpPr>
          <p:nvPr/>
        </p:nvSpPr>
        <p:spPr>
          <a:xfrm>
            <a:off x="381000" y="914400"/>
            <a:ext cx="7777163" cy="644525"/>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300" b="1" i="0" kern="900" spc="3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300" b="1" i="0" u="none" strike="noStrike" kern="900" cap="none" spc="30" normalizeH="0" baseline="0" noProof="0">
                <a:ln>
                  <a:noFill/>
                </a:ln>
                <a:solidFill>
                  <a:sysClr val="windowText" lastClr="000000"/>
                </a:solidFill>
                <a:effectLst/>
                <a:uLnTx/>
                <a:uFillTx/>
                <a:latin typeface="Calibri"/>
                <a:ea typeface="+mj-ea"/>
                <a:cs typeface="+mj-cs"/>
              </a:rPr>
              <a:t>Stretching, Flexibility &amp; Balance</a:t>
            </a:r>
            <a:endParaRPr kumimoji="0" lang="en-US" sz="3300" b="1" i="0" u="none" strike="noStrike" kern="900" cap="none" spc="30" normalizeH="0" baseline="0" noProof="0" dirty="0">
              <a:ln>
                <a:noFill/>
              </a:ln>
              <a:solidFill>
                <a:sysClr val="windowText" lastClr="000000"/>
              </a:solidFill>
              <a:effectLst/>
              <a:uLnTx/>
              <a:uFillTx/>
              <a:latin typeface="Calibri"/>
              <a:ea typeface="+mj-ea"/>
              <a:cs typeface="+mj-cs"/>
            </a:endParaRPr>
          </a:p>
        </p:txBody>
      </p:sp>
      <p:sp>
        <p:nvSpPr>
          <p:cNvPr id="10" name="Rectangle 3">
            <a:extLst>
              <a:ext uri="{FF2B5EF4-FFF2-40B4-BE49-F238E27FC236}">
                <a16:creationId xmlns:a16="http://schemas.microsoft.com/office/drawing/2014/main" id="{996098B7-6968-4006-8FEC-E94FFF15C7F9}"/>
              </a:ext>
            </a:extLst>
          </p:cNvPr>
          <p:cNvSpPr txBox="1">
            <a:spLocks noChangeArrowheads="1"/>
          </p:cNvSpPr>
          <p:nvPr/>
        </p:nvSpPr>
        <p:spPr>
          <a:xfrm>
            <a:off x="533400" y="1981200"/>
            <a:ext cx="7467600" cy="3733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100000"/>
              </a:lnSpc>
              <a:spcBef>
                <a:spcPts val="1000"/>
              </a:spcBef>
              <a:spcAft>
                <a:spcPts val="0"/>
              </a:spcAft>
              <a:buClr>
                <a:srgbClr val="B31166"/>
              </a:buClr>
              <a:buSzPct val="80000"/>
              <a:buFont typeface="Wingdings 3" charset="2"/>
              <a:buChar char=""/>
              <a:tabLst/>
              <a:defRPr/>
            </a:pPr>
            <a:r>
              <a:rPr kumimoji="0" lang="en-US" sz="1800" b="0" i="0" u="none" strike="noStrike" kern="1200" cap="none" spc="0" normalizeH="0" baseline="0" noProof="0">
                <a:ln>
                  <a:noFill/>
                </a:ln>
                <a:solidFill>
                  <a:prstClr val="black">
                    <a:lumMod val="75000"/>
                    <a:lumOff val="25000"/>
                  </a:prstClr>
                </a:solidFill>
                <a:effectLst/>
                <a:uLnTx/>
                <a:uFillTx/>
                <a:latin typeface="Century Gothic" panose="020B0502020202020204"/>
                <a:ea typeface="+mn-ea"/>
                <a:cs typeface="+mn-cs"/>
              </a:rPr>
              <a:t>Benefit musculoskeletal health, which enables you to stay flexible and free from joint pain, cramping and other muscular issues. That flexibility is a critical part of being able to maintain aerobic exercise and resistance training</a:t>
            </a:r>
          </a:p>
          <a:p>
            <a:pPr marL="342900" marR="0" lvl="0" indent="-342900" algn="l" defTabSz="457200" rtl="0" eaLnBrk="1" fontAlgn="auto" latinLnBrk="0" hangingPunct="1">
              <a:lnSpc>
                <a:spcPct val="100000"/>
              </a:lnSpc>
              <a:spcBef>
                <a:spcPts val="1000"/>
              </a:spcBef>
              <a:spcAft>
                <a:spcPts val="0"/>
              </a:spcAft>
              <a:buClr>
                <a:srgbClr val="B31166"/>
              </a:buClr>
              <a:buSzPct val="80000"/>
              <a:buFont typeface="Wingdings 3" charset="2"/>
              <a:buChar char=""/>
              <a:tabLst/>
              <a:defRPr/>
            </a:pPr>
            <a:r>
              <a:rPr kumimoji="0" lang="en-US" sz="1800" b="1" i="1" u="none" strike="noStrike" kern="1200" cap="none" spc="0" normalizeH="0" baseline="0" noProof="0">
                <a:ln>
                  <a:noFill/>
                </a:ln>
                <a:solidFill>
                  <a:prstClr val="black">
                    <a:lumMod val="75000"/>
                    <a:lumOff val="25000"/>
                  </a:prstClr>
                </a:solidFill>
                <a:effectLst/>
                <a:uLnTx/>
                <a:uFillTx/>
                <a:latin typeface="Century Gothic" panose="020B0502020202020204"/>
                <a:ea typeface="+mn-ea"/>
                <a:cs typeface="+mn-cs"/>
              </a:rPr>
              <a:t>How much:</a:t>
            </a:r>
            <a:r>
              <a:rPr kumimoji="0" lang="en-US" sz="1800" b="0" i="0" u="none" strike="noStrike" kern="1200" cap="none" spc="0" normalizeH="0" baseline="0" noProof="0">
                <a:ln>
                  <a:noFill/>
                </a:ln>
                <a:solidFill>
                  <a:prstClr val="black">
                    <a:lumMod val="75000"/>
                    <a:lumOff val="25000"/>
                  </a:prstClr>
                </a:solidFill>
                <a:effectLst/>
                <a:uLnTx/>
                <a:uFillTx/>
                <a:latin typeface="Century Gothic" panose="020B0502020202020204"/>
                <a:ea typeface="+mn-ea"/>
                <a:cs typeface="+mn-cs"/>
              </a:rPr>
              <a:t> Every day and before and after other exercise.</a:t>
            </a:r>
          </a:p>
          <a:p>
            <a:pPr marL="342900" marR="0" lvl="0" indent="-342900" algn="l" defTabSz="457200" rtl="0" eaLnBrk="1" fontAlgn="auto" latinLnBrk="0" hangingPunct="1">
              <a:lnSpc>
                <a:spcPct val="100000"/>
              </a:lnSpc>
              <a:spcBef>
                <a:spcPts val="1000"/>
              </a:spcBef>
              <a:spcAft>
                <a:spcPts val="0"/>
              </a:spcAft>
              <a:buClr>
                <a:srgbClr val="B31166"/>
              </a:buClr>
              <a:buSzPct val="80000"/>
              <a:buFont typeface="Wingdings 3" charset="2"/>
              <a:buChar char=""/>
              <a:tabLst/>
              <a:defRPr/>
            </a:pPr>
            <a:r>
              <a:rPr kumimoji="0" lang="en-US" sz="1800" b="1" i="1" u="none" strike="noStrike" kern="1200" cap="none" spc="0" normalizeH="0" baseline="0" noProof="0">
                <a:ln>
                  <a:noFill/>
                </a:ln>
                <a:solidFill>
                  <a:prstClr val="black">
                    <a:lumMod val="75000"/>
                    <a:lumOff val="25000"/>
                  </a:prstClr>
                </a:solidFill>
                <a:effectLst/>
                <a:uLnTx/>
                <a:uFillTx/>
                <a:latin typeface="Century Gothic" panose="020B0502020202020204"/>
                <a:ea typeface="+mn-ea"/>
                <a:cs typeface="+mn-cs"/>
              </a:rPr>
              <a:t>Examples:</a:t>
            </a:r>
            <a:r>
              <a:rPr kumimoji="0" lang="en-US" sz="1800" b="0" i="0" u="none" strike="noStrike" kern="1200" cap="none" spc="0" normalizeH="0" baseline="0" noProof="0">
                <a:ln>
                  <a:noFill/>
                </a:ln>
                <a:solidFill>
                  <a:prstClr val="black">
                    <a:lumMod val="75000"/>
                    <a:lumOff val="25000"/>
                  </a:prstClr>
                </a:solidFill>
                <a:effectLst/>
                <a:uLnTx/>
                <a:uFillTx/>
                <a:latin typeface="Century Gothic" panose="020B0502020202020204"/>
                <a:ea typeface="+mn-ea"/>
                <a:cs typeface="+mn-cs"/>
              </a:rPr>
              <a:t> Your doctor can recommend basic stretches you can do at home, or you can find DVDs or YouTube videos to follow (though check with your doctor if you’re concerned about the intensity of the exercise). Tai chi and yoga also improve these skills, and classes are available in many communities.</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2800" b="1" i="0" u="none" strike="noStrike" kern="1200" cap="none" spc="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715842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xEl>
                                              <p:pRg st="1" end="1"/>
                                            </p:txEl>
                                          </p:spTgt>
                                        </p:tgtEl>
                                        <p:attrNameLst>
                                          <p:attrName>style.visibility</p:attrName>
                                        </p:attrNameLst>
                                      </p:cBhvr>
                                      <p:to>
                                        <p:strVal val="visible"/>
                                      </p:to>
                                    </p:set>
                                    <p:animEffect transition="in" filter="fade">
                                      <p:cBhvr>
                                        <p:cTn id="14" dur="1000"/>
                                        <p:tgtEl>
                                          <p:spTgt spid="10">
                                            <p:txEl>
                                              <p:pRg st="1" end="1"/>
                                            </p:txEl>
                                          </p:spTgt>
                                        </p:tgtEl>
                                      </p:cBhvr>
                                    </p:animEffect>
                                    <p:anim calcmode="lin" valueType="num">
                                      <p:cBhvr>
                                        <p:cTn id="15"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xEl>
                                              <p:pRg st="2" end="2"/>
                                            </p:txEl>
                                          </p:spTgt>
                                        </p:tgtEl>
                                        <p:attrNameLst>
                                          <p:attrName>style.visibility</p:attrName>
                                        </p:attrNameLst>
                                      </p:cBhvr>
                                      <p:to>
                                        <p:strVal val="visible"/>
                                      </p:to>
                                    </p:set>
                                    <p:animEffect transition="in" filter="fade">
                                      <p:cBhvr>
                                        <p:cTn id="21" dur="1000"/>
                                        <p:tgtEl>
                                          <p:spTgt spid="10">
                                            <p:txEl>
                                              <p:pRg st="2" end="2"/>
                                            </p:txEl>
                                          </p:spTgt>
                                        </p:tgtEl>
                                      </p:cBhvr>
                                    </p:animEffect>
                                    <p:anim calcmode="lin" valueType="num">
                                      <p:cBhvr>
                                        <p:cTn id="2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5"/>
          </p:nvPr>
        </p:nvSpPr>
        <p:spPr/>
        <p:txBody>
          <a:bodyPr/>
          <a:lstStyle/>
          <a:p>
            <a:r>
              <a:rPr lang="en-US" dirty="0"/>
              <a:t>Exercise 101</a:t>
            </a:r>
          </a:p>
        </p:txBody>
      </p:sp>
      <p:pic>
        <p:nvPicPr>
          <p:cNvPr id="11" name="Picture 10">
            <a:extLst>
              <a:ext uri="{FF2B5EF4-FFF2-40B4-BE49-F238E27FC236}">
                <a16:creationId xmlns:a16="http://schemas.microsoft.com/office/drawing/2014/main" id="{21B66627-3B0B-41DE-8E34-B046DAFD7E9F}"/>
              </a:ext>
            </a:extLst>
          </p:cNvPr>
          <p:cNvPicPr>
            <a:picLocks noChangeAspect="1"/>
          </p:cNvPicPr>
          <p:nvPr/>
        </p:nvPicPr>
        <p:blipFill>
          <a:blip r:embed="rId2"/>
          <a:stretch>
            <a:fillRect/>
          </a:stretch>
        </p:blipFill>
        <p:spPr>
          <a:xfrm>
            <a:off x="2286000" y="1219200"/>
            <a:ext cx="4572000" cy="4572000"/>
          </a:xfrm>
          <a:prstGeom prst="rect">
            <a:avLst/>
          </a:prstGeom>
        </p:spPr>
      </p:pic>
    </p:spTree>
    <p:extLst>
      <p:ext uri="{BB962C8B-B14F-4D97-AF65-F5344CB8AC3E}">
        <p14:creationId xmlns:p14="http://schemas.microsoft.com/office/powerpoint/2010/main" val="28981569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5"/>
          </p:nvPr>
        </p:nvSpPr>
        <p:spPr/>
        <p:txBody>
          <a:bodyPr/>
          <a:lstStyle/>
          <a:p>
            <a:r>
              <a:rPr lang="en-US" dirty="0"/>
              <a:t>Exercise 101</a:t>
            </a:r>
          </a:p>
        </p:txBody>
      </p:sp>
      <p:sp>
        <p:nvSpPr>
          <p:cNvPr id="9" name="Rectangle 2">
            <a:extLst>
              <a:ext uri="{FF2B5EF4-FFF2-40B4-BE49-F238E27FC236}">
                <a16:creationId xmlns:a16="http://schemas.microsoft.com/office/drawing/2014/main" id="{7CD3A100-9E58-44F1-9AC9-35570E58AA3F}"/>
              </a:ext>
            </a:extLst>
          </p:cNvPr>
          <p:cNvSpPr txBox="1">
            <a:spLocks noChangeArrowheads="1"/>
          </p:cNvSpPr>
          <p:nvPr/>
        </p:nvSpPr>
        <p:spPr>
          <a:xfrm>
            <a:off x="381000" y="914400"/>
            <a:ext cx="7777163" cy="644525"/>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300" b="1" i="0" kern="900" spc="3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300" b="1" i="0" u="none" strike="noStrike" kern="900" cap="none" spc="30" normalizeH="0" baseline="0" noProof="0">
                <a:ln>
                  <a:noFill/>
                </a:ln>
                <a:solidFill>
                  <a:sysClr val="windowText" lastClr="000000"/>
                </a:solidFill>
                <a:effectLst/>
                <a:uLnTx/>
                <a:uFillTx/>
                <a:latin typeface="Minion Pro SmBd"/>
                <a:ea typeface="+mj-ea"/>
                <a:cs typeface="+mj-cs"/>
              </a:rPr>
              <a:t> FINAL ACTIVITY</a:t>
            </a:r>
            <a:endParaRPr kumimoji="0" lang="en-US" sz="3300" b="1" i="0" u="none" strike="noStrike" kern="900" cap="none" spc="30" normalizeH="0" baseline="0" noProof="0" dirty="0">
              <a:ln>
                <a:noFill/>
              </a:ln>
              <a:solidFill>
                <a:sysClr val="windowText" lastClr="000000"/>
              </a:solidFill>
              <a:effectLst/>
              <a:uLnTx/>
              <a:uFillTx/>
              <a:latin typeface="Calibri"/>
              <a:ea typeface="+mj-ea"/>
              <a:cs typeface="+mj-cs"/>
            </a:endParaRPr>
          </a:p>
        </p:txBody>
      </p:sp>
      <p:sp>
        <p:nvSpPr>
          <p:cNvPr id="10" name="Rectangle 3">
            <a:extLst>
              <a:ext uri="{FF2B5EF4-FFF2-40B4-BE49-F238E27FC236}">
                <a16:creationId xmlns:a16="http://schemas.microsoft.com/office/drawing/2014/main" id="{548CBBB6-8317-41B3-93D9-B478086AD6E8}"/>
              </a:ext>
            </a:extLst>
          </p:cNvPr>
          <p:cNvSpPr txBox="1">
            <a:spLocks noChangeArrowheads="1"/>
          </p:cNvSpPr>
          <p:nvPr/>
        </p:nvSpPr>
        <p:spPr>
          <a:xfrm>
            <a:off x="533400" y="1981200"/>
            <a:ext cx="7467600" cy="3200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ysClr val="windowText" lastClr="000000"/>
                </a:solidFill>
                <a:effectLst/>
                <a:uLnTx/>
                <a:uFillTx/>
                <a:latin typeface="Calibri"/>
                <a:ea typeface="+mn-ea"/>
                <a:cs typeface="+mn-cs"/>
              </a:rPr>
              <a:t>What is your plan to add some activity or increase the amount of activity in your life?</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2800" b="0" i="0" u="none" strike="noStrike" kern="1200" cap="none" spc="0" normalizeH="0" baseline="0" noProof="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ysClr val="windowText" lastClr="000000"/>
                </a:solidFill>
                <a:effectLst/>
                <a:uLnTx/>
                <a:uFillTx/>
                <a:latin typeface="Calibri"/>
                <a:ea typeface="+mn-ea"/>
                <a:cs typeface="+mn-cs"/>
              </a:rPr>
              <a:t>Are you ready to make a goal?</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2800" b="1" i="0" u="none" strike="noStrike" kern="1200" cap="none" spc="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36119581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5"/>
          </p:nvPr>
        </p:nvSpPr>
        <p:spPr/>
        <p:txBody>
          <a:bodyPr/>
          <a:lstStyle/>
          <a:p>
            <a:r>
              <a:rPr lang="en-US" dirty="0"/>
              <a:t>Exercise 101</a:t>
            </a:r>
          </a:p>
        </p:txBody>
      </p:sp>
      <p:graphicFrame>
        <p:nvGraphicFramePr>
          <p:cNvPr id="9" name="Diagram 8">
            <a:extLst>
              <a:ext uri="{FF2B5EF4-FFF2-40B4-BE49-F238E27FC236}">
                <a16:creationId xmlns:a16="http://schemas.microsoft.com/office/drawing/2014/main" id="{79160846-0128-4F57-9175-158BFF5C2572}"/>
              </a:ext>
            </a:extLst>
          </p:cNvPr>
          <p:cNvGraphicFramePr/>
          <p:nvPr>
            <p:extLst>
              <p:ext uri="{D42A27DB-BD31-4B8C-83A1-F6EECF244321}">
                <p14:modId xmlns:p14="http://schemas.microsoft.com/office/powerpoint/2010/main" val="223873958"/>
              </p:ext>
            </p:extLst>
          </p:nvPr>
        </p:nvGraphicFramePr>
        <p:xfrm>
          <a:off x="228600" y="685800"/>
          <a:ext cx="8433196" cy="571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962555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5"/>
          </p:nvPr>
        </p:nvSpPr>
        <p:spPr/>
        <p:txBody>
          <a:bodyPr/>
          <a:lstStyle/>
          <a:p>
            <a:r>
              <a:rPr lang="en-US" dirty="0"/>
              <a:t>Exercise 101</a:t>
            </a:r>
          </a:p>
        </p:txBody>
      </p:sp>
      <p:sp>
        <p:nvSpPr>
          <p:cNvPr id="3" name="Title 2"/>
          <p:cNvSpPr>
            <a:spLocks noGrp="1"/>
          </p:cNvSpPr>
          <p:nvPr>
            <p:ph type="title"/>
          </p:nvPr>
        </p:nvSpPr>
        <p:spPr>
          <a:xfrm>
            <a:off x="683349" y="852517"/>
            <a:ext cx="7777302" cy="643909"/>
          </a:xfrm>
        </p:spPr>
        <p:txBody>
          <a:bodyPr/>
          <a:lstStyle/>
          <a:p>
            <a:pPr algn="ctr"/>
            <a:r>
              <a:rPr lang="en-US" dirty="0"/>
              <a:t>Exercise 101</a:t>
            </a:r>
          </a:p>
        </p:txBody>
      </p:sp>
      <p:pic>
        <p:nvPicPr>
          <p:cNvPr id="7" name="Picture 6">
            <a:extLst>
              <a:ext uri="{FF2B5EF4-FFF2-40B4-BE49-F238E27FC236}">
                <a16:creationId xmlns:a16="http://schemas.microsoft.com/office/drawing/2014/main" id="{EEDC2912-E046-41DF-8E5D-5EEB8CB81E78}"/>
              </a:ext>
            </a:extLst>
          </p:cNvPr>
          <p:cNvPicPr>
            <a:picLocks noChangeAspect="1"/>
          </p:cNvPicPr>
          <p:nvPr/>
        </p:nvPicPr>
        <p:blipFill>
          <a:blip r:embed="rId2"/>
          <a:stretch>
            <a:fillRect/>
          </a:stretch>
        </p:blipFill>
        <p:spPr>
          <a:xfrm>
            <a:off x="2761331" y="2006160"/>
            <a:ext cx="3621338" cy="3999323"/>
          </a:xfrm>
          <a:prstGeom prst="rect">
            <a:avLst/>
          </a:prstGeom>
        </p:spPr>
      </p:pic>
    </p:spTree>
    <p:extLst>
      <p:ext uri="{BB962C8B-B14F-4D97-AF65-F5344CB8AC3E}">
        <p14:creationId xmlns:p14="http://schemas.microsoft.com/office/powerpoint/2010/main" val="19575773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a:extLst>
              <a:ext uri="{FF2B5EF4-FFF2-40B4-BE49-F238E27FC236}">
                <a16:creationId xmlns:a16="http://schemas.microsoft.com/office/drawing/2014/main" id="{462C83F2-7F0F-4983-9661-30128344A498}"/>
              </a:ext>
            </a:extLst>
          </p:cNvPr>
          <p:cNvSpPr txBox="1">
            <a:spLocks noChangeArrowheads="1"/>
          </p:cNvSpPr>
          <p:nvPr/>
        </p:nvSpPr>
        <p:spPr>
          <a:xfrm>
            <a:off x="381000" y="990600"/>
            <a:ext cx="7086600" cy="1447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US" sz="3200" b="1" i="0" u="none" strike="noStrike" kern="1200" cap="none" spc="0" normalizeH="0" baseline="0" noProof="0" dirty="0">
                <a:ln>
                  <a:noFill/>
                </a:ln>
                <a:solidFill>
                  <a:sysClr val="windowText" lastClr="000000"/>
                </a:solidFill>
                <a:effectLst/>
                <a:uLnTx/>
                <a:uFillTx/>
                <a:latin typeface="Calibri"/>
                <a:ea typeface="+mn-ea"/>
                <a:cs typeface="+mn-cs"/>
              </a:rPr>
              <a:t>Questions?</a:t>
            </a:r>
          </a:p>
          <a:p>
            <a:pPr marL="342900" marR="0" lvl="0" indent="-342900" algn="ctr" defTabSz="914400" rtl="0" eaLnBrk="1" fontAlgn="auto" latinLnBrk="0" hangingPunct="1">
              <a:lnSpc>
                <a:spcPct val="100000"/>
              </a:lnSpc>
              <a:spcBef>
                <a:spcPct val="20000"/>
              </a:spcBef>
              <a:spcAft>
                <a:spcPts val="0"/>
              </a:spcAft>
              <a:buClrTx/>
              <a:buSzTx/>
              <a:buFont typeface="Wingdings" pitchFamily="2" charset="2"/>
              <a:buNone/>
              <a:tabLst/>
              <a:defRPr/>
            </a:pPr>
            <a:endParaRPr kumimoji="0" lang="en-US" sz="3200" b="0" i="0" u="none" strike="noStrike" kern="1200" cap="none" spc="0" normalizeH="0" baseline="0" noProof="0" dirty="0">
              <a:ln>
                <a:noFill/>
              </a:ln>
              <a:solidFill>
                <a:sysClr val="windowText" lastClr="000000"/>
              </a:solidFill>
              <a:effectLst/>
              <a:uLnTx/>
              <a:uFillTx/>
              <a:latin typeface="Calibri"/>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 typeface="Wingdings" pitchFamily="2" charset="2"/>
              <a:buNone/>
              <a:tabLst/>
              <a:defRPr/>
            </a:pPr>
            <a:endParaRPr kumimoji="0" lang="en-US" sz="3200" b="0" i="0" u="none" strike="noStrike" kern="1200" cap="none" spc="0" normalizeH="0" baseline="0" noProof="0" dirty="0">
              <a:ln>
                <a:noFill/>
              </a:ln>
              <a:solidFill>
                <a:sysClr val="windowText" lastClr="000000"/>
              </a:solidFill>
              <a:effectLst/>
              <a:uLnTx/>
              <a:uFillTx/>
              <a:latin typeface="Calibri"/>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4400" b="0" i="0" u="none" strike="noStrike" kern="1200" cap="none" spc="0" normalizeH="0" baseline="0" noProof="0" dirty="0">
              <a:ln>
                <a:noFill/>
              </a:ln>
              <a:solidFill>
                <a:srgbClr val="014471"/>
              </a:solidFill>
              <a:effectLst/>
              <a:uLnTx/>
              <a:uFillTx/>
              <a:latin typeface="Minion Pro" pitchFamily="18" charset="0"/>
              <a:ea typeface="+mn-ea"/>
              <a:cs typeface="+mn-cs"/>
            </a:endParaRPr>
          </a:p>
        </p:txBody>
      </p:sp>
      <p:pic>
        <p:nvPicPr>
          <p:cNvPr id="10" name="Picture 2" descr="C:\Users\KAH13\AppData\Local\Microsoft\Windows\Temporary Internet Files\Content.IE5\JDS2I6MV\questions[1].jpg">
            <a:extLst>
              <a:ext uri="{FF2B5EF4-FFF2-40B4-BE49-F238E27FC236}">
                <a16:creationId xmlns:a16="http://schemas.microsoft.com/office/drawing/2014/main" id="{9F167091-0257-4618-92D2-977BF10768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5564" y="2028805"/>
            <a:ext cx="5012871" cy="3784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09960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5886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5"/>
          </p:nvPr>
        </p:nvSpPr>
        <p:spPr/>
        <p:txBody>
          <a:bodyPr/>
          <a:lstStyle/>
          <a:p>
            <a:r>
              <a:rPr lang="en-US" dirty="0"/>
              <a:t>Exercise 101</a:t>
            </a:r>
          </a:p>
        </p:txBody>
      </p:sp>
      <p:sp>
        <p:nvSpPr>
          <p:cNvPr id="4" name="Text Placeholder 3"/>
          <p:cNvSpPr>
            <a:spLocks noGrp="1"/>
          </p:cNvSpPr>
          <p:nvPr>
            <p:ph type="body" sz="quarter" idx="13"/>
          </p:nvPr>
        </p:nvSpPr>
        <p:spPr>
          <a:xfrm>
            <a:off x="609600" y="1981200"/>
            <a:ext cx="8052196" cy="4267199"/>
          </a:xfrm>
        </p:spPr>
        <p:txBody>
          <a:bodyPr>
            <a:normAutofit/>
          </a:bodyPr>
          <a:lstStyle/>
          <a:p>
            <a:pPr>
              <a:defRPr/>
            </a:pPr>
            <a:r>
              <a:rPr lang="en-US" sz="2800" dirty="0"/>
              <a:t>Learn the different types of exercise</a:t>
            </a:r>
          </a:p>
          <a:p>
            <a:pPr>
              <a:defRPr/>
            </a:pPr>
            <a:r>
              <a:rPr lang="en-US" sz="2800" dirty="0"/>
              <a:t>Learn the benefits of the different types </a:t>
            </a:r>
          </a:p>
          <a:p>
            <a:pPr>
              <a:defRPr/>
            </a:pPr>
            <a:r>
              <a:rPr lang="en-US" sz="2800" dirty="0"/>
              <a:t>See examples of the exercises</a:t>
            </a:r>
          </a:p>
          <a:p>
            <a:pPr>
              <a:defRPr/>
            </a:pPr>
            <a:r>
              <a:rPr lang="en-US" sz="2800" dirty="0"/>
              <a:t>Think about how to fit some ‘activity’ into your lifestyle</a:t>
            </a:r>
          </a:p>
          <a:p>
            <a:pPr>
              <a:defRPr/>
            </a:pPr>
            <a:r>
              <a:rPr lang="en-US" sz="2800" dirty="0"/>
              <a:t>Set a goal for yourself!</a:t>
            </a:r>
          </a:p>
          <a:p>
            <a:pPr marL="0" indent="0">
              <a:buNone/>
            </a:pPr>
            <a:endParaRPr lang="en-US" sz="2800" dirty="0"/>
          </a:p>
        </p:txBody>
      </p:sp>
      <p:sp>
        <p:nvSpPr>
          <p:cNvPr id="7" name="Rectangle 4">
            <a:extLst>
              <a:ext uri="{FF2B5EF4-FFF2-40B4-BE49-F238E27FC236}">
                <a16:creationId xmlns:a16="http://schemas.microsoft.com/office/drawing/2014/main" id="{69501384-3CB8-4B27-9AED-6D7F7AE0644A}"/>
              </a:ext>
            </a:extLst>
          </p:cNvPr>
          <p:cNvSpPr txBox="1">
            <a:spLocks noChangeArrowheads="1"/>
          </p:cNvSpPr>
          <p:nvPr/>
        </p:nvSpPr>
        <p:spPr>
          <a:xfrm>
            <a:off x="304800" y="914400"/>
            <a:ext cx="2438400" cy="8382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300" b="1" i="0" kern="900" spc="3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900" cap="none" spc="30" normalizeH="0" baseline="0" noProof="0" dirty="0">
                <a:ln>
                  <a:noFill/>
                </a:ln>
                <a:solidFill>
                  <a:sysClr val="windowText" lastClr="000000"/>
                </a:solidFill>
                <a:effectLst/>
                <a:uLnTx/>
                <a:uFillTx/>
                <a:latin typeface="Calibri"/>
                <a:ea typeface="+mj-ea"/>
                <a:cs typeface="+mj-cs"/>
              </a:rPr>
              <a:t>Overview</a:t>
            </a:r>
          </a:p>
        </p:txBody>
      </p:sp>
    </p:spTree>
    <p:extLst>
      <p:ext uri="{BB962C8B-B14F-4D97-AF65-F5344CB8AC3E}">
        <p14:creationId xmlns:p14="http://schemas.microsoft.com/office/powerpoint/2010/main" val="35954757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5"/>
          </p:nvPr>
        </p:nvSpPr>
        <p:spPr/>
        <p:txBody>
          <a:bodyPr/>
          <a:lstStyle/>
          <a:p>
            <a:r>
              <a:rPr lang="en-US" dirty="0"/>
              <a:t>Exercise 101</a:t>
            </a:r>
          </a:p>
        </p:txBody>
      </p:sp>
      <p:sp>
        <p:nvSpPr>
          <p:cNvPr id="7" name="Rectangle 2">
            <a:extLst>
              <a:ext uri="{FF2B5EF4-FFF2-40B4-BE49-F238E27FC236}">
                <a16:creationId xmlns:a16="http://schemas.microsoft.com/office/drawing/2014/main" id="{2824C4F6-A9B5-45EB-BF37-7713EF85D323}"/>
              </a:ext>
            </a:extLst>
          </p:cNvPr>
          <p:cNvSpPr txBox="1">
            <a:spLocks noChangeArrowheads="1"/>
          </p:cNvSpPr>
          <p:nvPr/>
        </p:nvSpPr>
        <p:spPr>
          <a:xfrm>
            <a:off x="342900" y="810627"/>
            <a:ext cx="4381500" cy="6858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300" b="1" i="0" kern="900" spc="3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900" cap="none" spc="30" normalizeH="0" baseline="0" noProof="0">
                <a:ln>
                  <a:noFill/>
                </a:ln>
                <a:solidFill>
                  <a:sysClr val="windowText" lastClr="000000"/>
                </a:solidFill>
                <a:effectLst/>
                <a:uLnTx/>
                <a:uFillTx/>
                <a:latin typeface="Calibri"/>
                <a:ea typeface="+mj-ea"/>
                <a:cs typeface="+mj-cs"/>
              </a:rPr>
              <a:t>Benefits of Exercise</a:t>
            </a:r>
            <a:endParaRPr kumimoji="0" lang="en-US" sz="3600" b="1" i="0" u="none" strike="noStrike" kern="900" cap="none" spc="30" normalizeH="0" baseline="0" noProof="0" dirty="0">
              <a:ln>
                <a:noFill/>
              </a:ln>
              <a:solidFill>
                <a:sysClr val="windowText" lastClr="000000"/>
              </a:solidFill>
              <a:effectLst/>
              <a:uLnTx/>
              <a:uFillTx/>
              <a:latin typeface="Calibri"/>
              <a:ea typeface="+mj-ea"/>
              <a:cs typeface="+mj-cs"/>
            </a:endParaRPr>
          </a:p>
        </p:txBody>
      </p:sp>
      <p:sp>
        <p:nvSpPr>
          <p:cNvPr id="10" name="Rectangle 3">
            <a:extLst>
              <a:ext uri="{FF2B5EF4-FFF2-40B4-BE49-F238E27FC236}">
                <a16:creationId xmlns:a16="http://schemas.microsoft.com/office/drawing/2014/main" id="{01D637D7-5D4C-42F5-91C4-0963FE9D92AB}"/>
              </a:ext>
            </a:extLst>
          </p:cNvPr>
          <p:cNvSpPr txBox="1">
            <a:spLocks noChangeArrowheads="1"/>
          </p:cNvSpPr>
          <p:nvPr/>
        </p:nvSpPr>
        <p:spPr>
          <a:xfrm>
            <a:off x="3886200" y="1664398"/>
            <a:ext cx="5181600" cy="4876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100000"/>
              </a:lnSpc>
              <a:spcBef>
                <a:spcPts val="1000"/>
              </a:spcBef>
              <a:spcAft>
                <a:spcPts val="0"/>
              </a:spcAft>
              <a:buClr>
                <a:srgbClr val="B31166"/>
              </a:buClr>
              <a:buSzPct val="80000"/>
              <a:buFont typeface="Wingdings 3" charset="2"/>
              <a:buChar char=""/>
              <a:tabLst/>
              <a:defRPr/>
            </a:pPr>
            <a:r>
              <a:rPr kumimoji="0" lang="en-US" sz="1800" b="0" i="0" u="none" strike="noStrike" kern="1200" cap="none" spc="0" normalizeH="0" baseline="0" noProof="0">
                <a:ln>
                  <a:noFill/>
                </a:ln>
                <a:solidFill>
                  <a:prstClr val="black">
                    <a:lumMod val="75000"/>
                    <a:lumOff val="25000"/>
                  </a:prstClr>
                </a:solidFill>
                <a:effectLst/>
                <a:uLnTx/>
                <a:uFillTx/>
                <a:latin typeface="Century Gothic" panose="020B0502020202020204"/>
                <a:ea typeface="+mn-ea"/>
                <a:cs typeface="+mn-cs"/>
              </a:rPr>
              <a:t>1.Control your weight</a:t>
            </a:r>
          </a:p>
          <a:p>
            <a:pPr marL="342900" marR="0" lvl="0" indent="-342900" algn="l" defTabSz="457200" rtl="0" eaLnBrk="1" fontAlgn="auto" latinLnBrk="0" hangingPunct="1">
              <a:lnSpc>
                <a:spcPct val="100000"/>
              </a:lnSpc>
              <a:spcBef>
                <a:spcPts val="1000"/>
              </a:spcBef>
              <a:spcAft>
                <a:spcPts val="0"/>
              </a:spcAft>
              <a:buClr>
                <a:srgbClr val="B31166"/>
              </a:buClr>
              <a:buSzPct val="80000"/>
              <a:buFont typeface="Wingdings 3" charset="2"/>
              <a:buChar char=""/>
              <a:tabLst/>
              <a:defRPr/>
            </a:pPr>
            <a:r>
              <a:rPr kumimoji="0" lang="en-US" sz="1800" b="0" i="0" u="none" strike="noStrike" kern="1200" cap="none" spc="0" normalizeH="0" baseline="0" noProof="0">
                <a:ln>
                  <a:noFill/>
                </a:ln>
                <a:solidFill>
                  <a:prstClr val="black">
                    <a:lumMod val="75000"/>
                    <a:lumOff val="25000"/>
                  </a:prstClr>
                </a:solidFill>
                <a:effectLst/>
                <a:uLnTx/>
                <a:uFillTx/>
                <a:latin typeface="Century Gothic" panose="020B0502020202020204"/>
                <a:ea typeface="+mn-ea"/>
                <a:cs typeface="+mn-cs"/>
              </a:rPr>
              <a:t>2. Reduce risk of heart disease</a:t>
            </a:r>
          </a:p>
          <a:p>
            <a:pPr marL="342900" marR="0" lvl="0" indent="-342900" algn="l" defTabSz="457200" rtl="0" eaLnBrk="1" fontAlgn="auto" latinLnBrk="0" hangingPunct="1">
              <a:lnSpc>
                <a:spcPct val="100000"/>
              </a:lnSpc>
              <a:spcBef>
                <a:spcPts val="1000"/>
              </a:spcBef>
              <a:spcAft>
                <a:spcPts val="0"/>
              </a:spcAft>
              <a:buClr>
                <a:srgbClr val="B31166"/>
              </a:buClr>
              <a:buSzPct val="80000"/>
              <a:buFont typeface="Wingdings 3" charset="2"/>
              <a:buChar char=""/>
              <a:tabLst/>
              <a:defRPr/>
            </a:pPr>
            <a:r>
              <a:rPr kumimoji="0" lang="en-US" sz="1800" b="0" i="0" u="none" strike="noStrike" kern="1200" cap="none" spc="0" normalizeH="0" baseline="0" noProof="0">
                <a:ln>
                  <a:noFill/>
                </a:ln>
                <a:solidFill>
                  <a:prstClr val="black">
                    <a:lumMod val="75000"/>
                    <a:lumOff val="25000"/>
                  </a:prstClr>
                </a:solidFill>
                <a:effectLst/>
                <a:uLnTx/>
                <a:uFillTx/>
                <a:latin typeface="Century Gothic" panose="020B0502020202020204"/>
                <a:ea typeface="+mn-ea"/>
                <a:cs typeface="+mn-cs"/>
              </a:rPr>
              <a:t>3. Lowers blood sugar levels</a:t>
            </a:r>
          </a:p>
          <a:p>
            <a:pPr marL="342900" marR="0" lvl="0" indent="-342900" algn="l" defTabSz="457200" rtl="0" eaLnBrk="1" fontAlgn="auto" latinLnBrk="0" hangingPunct="1">
              <a:lnSpc>
                <a:spcPct val="100000"/>
              </a:lnSpc>
              <a:spcBef>
                <a:spcPts val="1000"/>
              </a:spcBef>
              <a:spcAft>
                <a:spcPts val="0"/>
              </a:spcAft>
              <a:buClr>
                <a:srgbClr val="B31166"/>
              </a:buClr>
              <a:buSzPct val="80000"/>
              <a:buFont typeface="Wingdings 3" charset="2"/>
              <a:buChar char=""/>
              <a:tabLst/>
              <a:defRPr/>
            </a:pPr>
            <a:r>
              <a:rPr kumimoji="0" lang="en-US" sz="1800" b="0" i="0" u="none" strike="noStrike" kern="1200" cap="none" spc="0" normalizeH="0" baseline="0" noProof="0">
                <a:ln>
                  <a:noFill/>
                </a:ln>
                <a:solidFill>
                  <a:prstClr val="black">
                    <a:lumMod val="75000"/>
                    <a:lumOff val="25000"/>
                  </a:prstClr>
                </a:solidFill>
                <a:effectLst/>
                <a:uLnTx/>
                <a:uFillTx/>
                <a:latin typeface="Century Gothic" panose="020B0502020202020204"/>
                <a:ea typeface="+mn-ea"/>
                <a:cs typeface="+mn-cs"/>
              </a:rPr>
              <a:t>4. Improve your mood</a:t>
            </a:r>
          </a:p>
          <a:p>
            <a:pPr marL="342900" marR="0" lvl="0" indent="-342900" algn="l" defTabSz="457200" rtl="0" eaLnBrk="1" fontAlgn="auto" latinLnBrk="0" hangingPunct="1">
              <a:lnSpc>
                <a:spcPct val="100000"/>
              </a:lnSpc>
              <a:spcBef>
                <a:spcPts val="1000"/>
              </a:spcBef>
              <a:spcAft>
                <a:spcPts val="0"/>
              </a:spcAft>
              <a:buClr>
                <a:srgbClr val="B31166"/>
              </a:buClr>
              <a:buSzPct val="80000"/>
              <a:buFont typeface="Wingdings 3" charset="2"/>
              <a:buChar char=""/>
              <a:tabLst/>
              <a:defRPr/>
            </a:pPr>
            <a:r>
              <a:rPr kumimoji="0" lang="en-US" sz="1800" b="0" i="0" u="none" strike="noStrike" kern="1200" cap="none" spc="0" normalizeH="0" baseline="0" noProof="0">
                <a:ln>
                  <a:noFill/>
                </a:ln>
                <a:solidFill>
                  <a:prstClr val="black">
                    <a:lumMod val="75000"/>
                    <a:lumOff val="25000"/>
                  </a:prstClr>
                </a:solidFill>
                <a:effectLst/>
                <a:uLnTx/>
                <a:uFillTx/>
                <a:latin typeface="Century Gothic" panose="020B0502020202020204"/>
                <a:ea typeface="+mn-ea"/>
                <a:cs typeface="+mn-cs"/>
              </a:rPr>
              <a:t>5. Strengthen your bones &amp; muscles</a:t>
            </a:r>
          </a:p>
          <a:p>
            <a:pPr marL="342900" marR="0" lvl="0" indent="-342900" algn="l" defTabSz="457200" rtl="0" eaLnBrk="1" fontAlgn="auto" latinLnBrk="0" hangingPunct="1">
              <a:lnSpc>
                <a:spcPct val="100000"/>
              </a:lnSpc>
              <a:spcBef>
                <a:spcPts val="1000"/>
              </a:spcBef>
              <a:spcAft>
                <a:spcPts val="0"/>
              </a:spcAft>
              <a:buClr>
                <a:srgbClr val="B31166"/>
              </a:buClr>
              <a:buSzPct val="80000"/>
              <a:buFont typeface="Wingdings 3" charset="2"/>
              <a:buChar char=""/>
              <a:tabLst/>
              <a:defRPr/>
            </a:pPr>
            <a:r>
              <a:rPr kumimoji="0" lang="en-US" sz="1800" b="0" i="0" u="none" strike="noStrike" kern="1200" cap="none" spc="0" normalizeH="0" baseline="0" noProof="0">
                <a:ln>
                  <a:noFill/>
                </a:ln>
                <a:solidFill>
                  <a:prstClr val="black">
                    <a:lumMod val="75000"/>
                    <a:lumOff val="25000"/>
                  </a:prstClr>
                </a:solidFill>
                <a:effectLst/>
                <a:uLnTx/>
                <a:uFillTx/>
                <a:latin typeface="Century Gothic" panose="020B0502020202020204"/>
                <a:ea typeface="+mn-ea"/>
                <a:cs typeface="+mn-cs"/>
              </a:rPr>
              <a:t>6. Improve balance</a:t>
            </a:r>
          </a:p>
          <a:p>
            <a:pPr marL="342900" marR="0" lvl="0" indent="-342900" algn="l" defTabSz="457200" rtl="0" eaLnBrk="1" fontAlgn="auto" latinLnBrk="0" hangingPunct="1">
              <a:lnSpc>
                <a:spcPct val="100000"/>
              </a:lnSpc>
              <a:spcBef>
                <a:spcPts val="1000"/>
              </a:spcBef>
              <a:spcAft>
                <a:spcPts val="0"/>
              </a:spcAft>
              <a:buClr>
                <a:srgbClr val="B31166"/>
              </a:buClr>
              <a:buSzPct val="80000"/>
              <a:buFont typeface="Wingdings 3" charset="2"/>
              <a:buChar char=""/>
              <a:tabLst/>
              <a:defRPr/>
            </a:pPr>
            <a:r>
              <a:rPr kumimoji="0" lang="en-US" sz="1800" b="0" i="0" u="none" strike="noStrike" kern="1200" cap="none" spc="0" normalizeH="0" baseline="0" noProof="0">
                <a:ln>
                  <a:noFill/>
                </a:ln>
                <a:solidFill>
                  <a:prstClr val="black">
                    <a:lumMod val="75000"/>
                    <a:lumOff val="25000"/>
                  </a:prstClr>
                </a:solidFill>
                <a:effectLst/>
                <a:uLnTx/>
                <a:uFillTx/>
                <a:latin typeface="Century Gothic" panose="020B0502020202020204"/>
                <a:ea typeface="+mn-ea"/>
                <a:cs typeface="+mn-cs"/>
              </a:rPr>
              <a:t>7. Sharpen your brain</a:t>
            </a:r>
          </a:p>
          <a:p>
            <a:pPr marL="342900" marR="0" lvl="0" indent="-342900" algn="l" defTabSz="457200" rtl="0" eaLnBrk="1" fontAlgn="auto" latinLnBrk="0" hangingPunct="1">
              <a:lnSpc>
                <a:spcPct val="100000"/>
              </a:lnSpc>
              <a:spcBef>
                <a:spcPts val="1000"/>
              </a:spcBef>
              <a:spcAft>
                <a:spcPts val="0"/>
              </a:spcAft>
              <a:buClr>
                <a:srgbClr val="B31166"/>
              </a:buClr>
              <a:buSzPct val="80000"/>
              <a:buFont typeface="Wingdings 3" charset="2"/>
              <a:buChar char=""/>
              <a:tabLst/>
              <a:defRPr/>
            </a:pPr>
            <a:r>
              <a:rPr kumimoji="0" lang="en-US" sz="1800" b="0" i="0" u="none" strike="noStrike" kern="1200" cap="none" spc="0" normalizeH="0" baseline="0" noProof="0">
                <a:ln>
                  <a:noFill/>
                </a:ln>
                <a:solidFill>
                  <a:prstClr val="black">
                    <a:lumMod val="75000"/>
                    <a:lumOff val="25000"/>
                  </a:prstClr>
                </a:solidFill>
                <a:effectLst/>
                <a:uLnTx/>
                <a:uFillTx/>
                <a:latin typeface="Century Gothic" panose="020B0502020202020204"/>
                <a:ea typeface="+mn-ea"/>
                <a:cs typeface="+mn-cs"/>
              </a:rPr>
              <a:t>8. Improve sleep</a:t>
            </a:r>
          </a:p>
          <a:p>
            <a:pPr marL="342900" marR="0" lvl="0" indent="-342900" algn="l" defTabSz="457200" rtl="0" eaLnBrk="1" fontAlgn="auto" latinLnBrk="0" hangingPunct="1">
              <a:lnSpc>
                <a:spcPct val="100000"/>
              </a:lnSpc>
              <a:spcBef>
                <a:spcPts val="1000"/>
              </a:spcBef>
              <a:spcAft>
                <a:spcPts val="0"/>
              </a:spcAft>
              <a:buClr>
                <a:srgbClr val="B31166"/>
              </a:buClr>
              <a:buSzPct val="80000"/>
              <a:buFont typeface="Wingdings 3" charset="2"/>
              <a:buChar char=""/>
              <a:tabLst/>
              <a:defRPr/>
            </a:pPr>
            <a:r>
              <a:rPr kumimoji="0" lang="en-US" sz="1800" b="0" i="0" u="none" strike="noStrike" kern="1200" cap="none" spc="0" normalizeH="0" baseline="0" noProof="0">
                <a:ln>
                  <a:noFill/>
                </a:ln>
                <a:solidFill>
                  <a:prstClr val="black">
                    <a:lumMod val="75000"/>
                    <a:lumOff val="25000"/>
                  </a:prstClr>
                </a:solidFill>
                <a:effectLst/>
                <a:uLnTx/>
                <a:uFillTx/>
                <a:latin typeface="Century Gothic" panose="020B0502020202020204"/>
                <a:ea typeface="+mn-ea"/>
                <a:cs typeface="+mn-cs"/>
              </a:rPr>
              <a:t>9. Reduce the risk of some cancers</a:t>
            </a:r>
          </a:p>
          <a:p>
            <a:pPr marL="342900" marR="0" lvl="0" indent="-342900" algn="l" defTabSz="457200" rtl="0" eaLnBrk="1" fontAlgn="auto" latinLnBrk="0" hangingPunct="1">
              <a:lnSpc>
                <a:spcPct val="100000"/>
              </a:lnSpc>
              <a:spcBef>
                <a:spcPts val="1000"/>
              </a:spcBef>
              <a:spcAft>
                <a:spcPts val="0"/>
              </a:spcAft>
              <a:buClr>
                <a:srgbClr val="B31166"/>
              </a:buClr>
              <a:buSzPct val="80000"/>
              <a:buFont typeface="Wingdings 3" charset="2"/>
              <a:buChar char=""/>
              <a:tabLst/>
              <a:defRPr/>
            </a:pPr>
            <a:r>
              <a:rPr kumimoji="0" lang="en-US" sz="1800" b="0" i="0" u="none" strike="noStrike" kern="1200" cap="none" spc="0" normalizeH="0" baseline="0" noProof="0">
                <a:ln>
                  <a:noFill/>
                </a:ln>
                <a:solidFill>
                  <a:prstClr val="black">
                    <a:lumMod val="75000"/>
                    <a:lumOff val="25000"/>
                  </a:prstClr>
                </a:solidFill>
                <a:effectLst/>
                <a:uLnTx/>
                <a:uFillTx/>
                <a:latin typeface="Century Gothic" panose="020B0502020202020204"/>
                <a:ea typeface="+mn-ea"/>
                <a:cs typeface="+mn-cs"/>
              </a:rPr>
              <a:t>10. Decrease cortisol</a:t>
            </a:r>
          </a:p>
          <a:p>
            <a:pPr marL="0" marR="0" lvl="0" indent="0" algn="l" defTabSz="457200" rtl="0" eaLnBrk="1" fontAlgn="auto" latinLnBrk="0" hangingPunct="1">
              <a:lnSpc>
                <a:spcPct val="100000"/>
              </a:lnSpc>
              <a:spcBef>
                <a:spcPts val="1000"/>
              </a:spcBef>
              <a:spcAft>
                <a:spcPts val="0"/>
              </a:spcAft>
              <a:buClr>
                <a:srgbClr val="B31166"/>
              </a:buClr>
              <a:buSzPct val="80000"/>
              <a:buFont typeface="Arial" panose="020B0604020202020204" pitchFamily="34" charset="0"/>
              <a:buNone/>
              <a:tabLst/>
              <a:defRPr/>
            </a:pPr>
            <a:r>
              <a:rPr kumimoji="0" lang="en-US" sz="1800" b="0" i="0" u="none" strike="noStrike" kern="1200" cap="none" spc="0" normalizeH="0" baseline="0" noProof="0">
                <a:ln>
                  <a:noFill/>
                </a:ln>
                <a:solidFill>
                  <a:prstClr val="black">
                    <a:lumMod val="75000"/>
                    <a:lumOff val="25000"/>
                  </a:prstClr>
                </a:solidFill>
                <a:effectLst/>
                <a:uLnTx/>
                <a:uFillTx/>
                <a:latin typeface="Century Gothic" panose="020B0502020202020204"/>
                <a:ea typeface="+mn-ea"/>
                <a:cs typeface="+mn-cs"/>
              </a:rPr>
              <a:t>	= </a:t>
            </a:r>
            <a:r>
              <a:rPr kumimoji="0" lang="en-US" sz="2400" b="0" i="0" u="none" strike="noStrike" kern="1200" cap="none" spc="0" normalizeH="0" baseline="0" noProof="0">
                <a:ln>
                  <a:noFill/>
                </a:ln>
                <a:solidFill>
                  <a:prstClr val="black">
                    <a:lumMod val="75000"/>
                    <a:lumOff val="25000"/>
                  </a:prstClr>
                </a:solidFill>
                <a:effectLst/>
                <a:uLnTx/>
                <a:uFillTx/>
                <a:latin typeface="Century Gothic" panose="020B0502020202020204"/>
                <a:ea typeface="+mn-ea"/>
                <a:cs typeface="+mn-cs"/>
              </a:rPr>
              <a:t>a pretty good list of benefits!</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ysClr val="windowText" lastClr="000000"/>
              </a:solidFill>
              <a:effectLst/>
              <a:uLnTx/>
              <a:uFillTx/>
              <a:latin typeface="Calibri"/>
              <a:ea typeface="+mn-ea"/>
              <a:cs typeface="+mn-cs"/>
            </a:endParaRPr>
          </a:p>
        </p:txBody>
      </p:sp>
      <p:pic>
        <p:nvPicPr>
          <p:cNvPr id="11" name="Picture 10">
            <a:extLst>
              <a:ext uri="{FF2B5EF4-FFF2-40B4-BE49-F238E27FC236}">
                <a16:creationId xmlns:a16="http://schemas.microsoft.com/office/drawing/2014/main" id="{175F3D0F-6E48-437B-BE9C-6028C04212C8}"/>
              </a:ext>
            </a:extLst>
          </p:cNvPr>
          <p:cNvPicPr>
            <a:picLocks noChangeAspect="1"/>
          </p:cNvPicPr>
          <p:nvPr/>
        </p:nvPicPr>
        <p:blipFill>
          <a:blip r:embed="rId2"/>
          <a:stretch>
            <a:fillRect/>
          </a:stretch>
        </p:blipFill>
        <p:spPr>
          <a:xfrm>
            <a:off x="762000" y="1920692"/>
            <a:ext cx="2514600" cy="3016616"/>
          </a:xfrm>
          <a:prstGeom prst="rect">
            <a:avLst/>
          </a:prstGeom>
        </p:spPr>
      </p:pic>
    </p:spTree>
    <p:extLst>
      <p:ext uri="{BB962C8B-B14F-4D97-AF65-F5344CB8AC3E}">
        <p14:creationId xmlns:p14="http://schemas.microsoft.com/office/powerpoint/2010/main" val="3040782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anim calcmode="lin" valueType="num">
                                      <p:cBhvr additive="base">
                                        <p:cTn id="13"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anim calcmode="lin" valueType="num">
                                      <p:cBhvr additive="base">
                                        <p:cTn id="19"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xEl>
                                              <p:pRg st="3" end="3"/>
                                            </p:txEl>
                                          </p:spTgt>
                                        </p:tgtEl>
                                        <p:attrNameLst>
                                          <p:attrName>style.visibility</p:attrName>
                                        </p:attrNameLst>
                                      </p:cBhvr>
                                      <p:to>
                                        <p:strVal val="visible"/>
                                      </p:to>
                                    </p:set>
                                    <p:anim calcmode="lin" valueType="num">
                                      <p:cBhvr additive="base">
                                        <p:cTn id="25"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xEl>
                                              <p:pRg st="4" end="4"/>
                                            </p:txEl>
                                          </p:spTgt>
                                        </p:tgtEl>
                                        <p:attrNameLst>
                                          <p:attrName>style.visibility</p:attrName>
                                        </p:attrNameLst>
                                      </p:cBhvr>
                                      <p:to>
                                        <p:strVal val="visible"/>
                                      </p:to>
                                    </p:set>
                                    <p:anim calcmode="lin" valueType="num">
                                      <p:cBhvr additive="base">
                                        <p:cTn id="31"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xEl>
                                              <p:pRg st="5" end="5"/>
                                            </p:txEl>
                                          </p:spTgt>
                                        </p:tgtEl>
                                        <p:attrNameLst>
                                          <p:attrName>style.visibility</p:attrName>
                                        </p:attrNameLst>
                                      </p:cBhvr>
                                      <p:to>
                                        <p:strVal val="visible"/>
                                      </p:to>
                                    </p:set>
                                    <p:anim calcmode="lin" valueType="num">
                                      <p:cBhvr additive="base">
                                        <p:cTn id="37" dur="500" fill="hold"/>
                                        <p:tgtEl>
                                          <p:spTgt spid="10">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xEl>
                                              <p:pRg st="6" end="6"/>
                                            </p:txEl>
                                          </p:spTgt>
                                        </p:tgtEl>
                                        <p:attrNameLst>
                                          <p:attrName>style.visibility</p:attrName>
                                        </p:attrNameLst>
                                      </p:cBhvr>
                                      <p:to>
                                        <p:strVal val="visible"/>
                                      </p:to>
                                    </p:set>
                                    <p:anim calcmode="lin" valueType="num">
                                      <p:cBhvr additive="base">
                                        <p:cTn id="43"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0">
                                            <p:txEl>
                                              <p:pRg st="7" end="7"/>
                                            </p:txEl>
                                          </p:spTgt>
                                        </p:tgtEl>
                                        <p:attrNameLst>
                                          <p:attrName>style.visibility</p:attrName>
                                        </p:attrNameLst>
                                      </p:cBhvr>
                                      <p:to>
                                        <p:strVal val="visible"/>
                                      </p:to>
                                    </p:set>
                                    <p:anim calcmode="lin" valueType="num">
                                      <p:cBhvr additive="base">
                                        <p:cTn id="49" dur="500" fill="hold"/>
                                        <p:tgtEl>
                                          <p:spTgt spid="10">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0">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0">
                                            <p:txEl>
                                              <p:pRg st="8" end="8"/>
                                            </p:txEl>
                                          </p:spTgt>
                                        </p:tgtEl>
                                        <p:attrNameLst>
                                          <p:attrName>style.visibility</p:attrName>
                                        </p:attrNameLst>
                                      </p:cBhvr>
                                      <p:to>
                                        <p:strVal val="visible"/>
                                      </p:to>
                                    </p:set>
                                    <p:anim calcmode="lin" valueType="num">
                                      <p:cBhvr additive="base">
                                        <p:cTn id="55" dur="500" fill="hold"/>
                                        <p:tgtEl>
                                          <p:spTgt spid="10">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0">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0">
                                            <p:txEl>
                                              <p:pRg st="9" end="9"/>
                                            </p:txEl>
                                          </p:spTgt>
                                        </p:tgtEl>
                                        <p:attrNameLst>
                                          <p:attrName>style.visibility</p:attrName>
                                        </p:attrNameLst>
                                      </p:cBhvr>
                                      <p:to>
                                        <p:strVal val="visible"/>
                                      </p:to>
                                    </p:set>
                                    <p:anim calcmode="lin" valueType="num">
                                      <p:cBhvr additive="base">
                                        <p:cTn id="61" dur="500" fill="hold"/>
                                        <p:tgtEl>
                                          <p:spTgt spid="10">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0">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0">
                                            <p:txEl>
                                              <p:pRg st="10" end="10"/>
                                            </p:txEl>
                                          </p:spTgt>
                                        </p:tgtEl>
                                        <p:attrNameLst>
                                          <p:attrName>style.visibility</p:attrName>
                                        </p:attrNameLst>
                                      </p:cBhvr>
                                      <p:to>
                                        <p:strVal val="visible"/>
                                      </p:to>
                                    </p:set>
                                    <p:anim calcmode="lin" valueType="num">
                                      <p:cBhvr additive="base">
                                        <p:cTn id="67" dur="500" fill="hold"/>
                                        <p:tgtEl>
                                          <p:spTgt spid="10">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0">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5"/>
          </p:nvPr>
        </p:nvSpPr>
        <p:spPr/>
        <p:txBody>
          <a:bodyPr/>
          <a:lstStyle/>
          <a:p>
            <a:r>
              <a:rPr lang="en-US" dirty="0"/>
              <a:t>Exercise 101</a:t>
            </a:r>
          </a:p>
        </p:txBody>
      </p:sp>
      <p:sp>
        <p:nvSpPr>
          <p:cNvPr id="7" name="Rectangle 4">
            <a:extLst>
              <a:ext uri="{FF2B5EF4-FFF2-40B4-BE49-F238E27FC236}">
                <a16:creationId xmlns:a16="http://schemas.microsoft.com/office/drawing/2014/main" id="{61DD1A3C-674A-4DC3-A75E-3AC671044583}"/>
              </a:ext>
            </a:extLst>
          </p:cNvPr>
          <p:cNvSpPr txBox="1">
            <a:spLocks noChangeArrowheads="1"/>
          </p:cNvSpPr>
          <p:nvPr/>
        </p:nvSpPr>
        <p:spPr>
          <a:xfrm>
            <a:off x="304800" y="762000"/>
            <a:ext cx="5969553" cy="838200"/>
          </a:xfrm>
          <a:prstGeom prst="rect">
            <a:avLst/>
          </a:prstGeom>
        </p:spPr>
        <p:txBody>
          <a:bodyPr vert="horz" lIns="91440" tIns="45720" rIns="91440" bIns="45720" rtlCol="0" anchor="ctr">
            <a:normAutofit fontScale="92500"/>
          </a:bodyPr>
          <a:lstStyle>
            <a:lvl1pPr algn="l" defTabSz="914400" rtl="0" eaLnBrk="1" latinLnBrk="0" hangingPunct="1">
              <a:spcBef>
                <a:spcPct val="0"/>
              </a:spcBef>
              <a:buNone/>
              <a:defRPr sz="3300" b="1" i="0" kern="900" spc="3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900" cap="none" spc="30" normalizeH="0" baseline="0" noProof="0">
                <a:ln>
                  <a:noFill/>
                </a:ln>
                <a:solidFill>
                  <a:sysClr val="windowText" lastClr="000000"/>
                </a:solidFill>
                <a:effectLst/>
                <a:uLnTx/>
                <a:uFillTx/>
                <a:latin typeface="Calibri"/>
                <a:ea typeface="+mj-ea"/>
                <a:cs typeface="+mj-cs"/>
              </a:rPr>
              <a:t>How to add exercise to your life</a:t>
            </a:r>
            <a:endParaRPr kumimoji="0" lang="en-US" sz="3600" b="1" i="0" u="none" strike="noStrike" kern="900" cap="none" spc="30" normalizeH="0" baseline="0" noProof="0" dirty="0">
              <a:ln>
                <a:noFill/>
              </a:ln>
              <a:solidFill>
                <a:sysClr val="windowText" lastClr="000000"/>
              </a:solidFill>
              <a:effectLst/>
              <a:uLnTx/>
              <a:uFillTx/>
              <a:latin typeface="Calibri"/>
              <a:ea typeface="+mj-ea"/>
              <a:cs typeface="+mj-cs"/>
            </a:endParaRPr>
          </a:p>
        </p:txBody>
      </p:sp>
      <p:sp>
        <p:nvSpPr>
          <p:cNvPr id="10" name="Rectangle 3">
            <a:extLst>
              <a:ext uri="{FF2B5EF4-FFF2-40B4-BE49-F238E27FC236}">
                <a16:creationId xmlns:a16="http://schemas.microsoft.com/office/drawing/2014/main" id="{342D2DC3-A971-44F0-8245-35E1C5C6F0C4}"/>
              </a:ext>
            </a:extLst>
          </p:cNvPr>
          <p:cNvSpPr txBox="1">
            <a:spLocks noChangeArrowheads="1"/>
          </p:cNvSpPr>
          <p:nvPr/>
        </p:nvSpPr>
        <p:spPr>
          <a:xfrm>
            <a:off x="457200" y="1981199"/>
            <a:ext cx="8229600" cy="3733801"/>
          </a:xfrm>
          <a:prstGeom prst="rect">
            <a:avLst/>
          </a:prstGeom>
        </p:spPr>
        <p:txBody>
          <a:bodyPr vert="horz" lIns="91440" tIns="45720" rIns="91440" bIns="45720" numCol="2"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ysClr val="windowText" lastClr="000000"/>
                </a:solidFill>
                <a:effectLst/>
                <a:uLnTx/>
                <a:uFillTx/>
                <a:latin typeface="Calibri"/>
                <a:ea typeface="+mn-ea"/>
                <a:cs typeface="+mn-cs"/>
              </a:rPr>
              <a:t>1. Add </a:t>
            </a:r>
            <a:r>
              <a:rPr kumimoji="0" lang="en-US" sz="2400" b="1" i="1" u="none" strike="noStrike" kern="1200" cap="none" spc="0" normalizeH="0" baseline="0" noProof="0" dirty="0">
                <a:ln>
                  <a:noFill/>
                </a:ln>
                <a:solidFill>
                  <a:sysClr val="windowText" lastClr="000000"/>
                </a:solidFill>
                <a:effectLst/>
                <a:uLnTx/>
                <a:uFillTx/>
                <a:latin typeface="Calibri"/>
                <a:ea typeface="+mn-ea"/>
                <a:cs typeface="+mn-cs"/>
              </a:rPr>
              <a:t>movement ( activity)</a:t>
            </a:r>
            <a:r>
              <a:rPr kumimoji="0" lang="en-US" sz="2400" b="0" i="0" u="none" strike="noStrike" kern="1200" cap="none" spc="0" normalizeH="0" baseline="0" noProof="0" dirty="0">
                <a:ln>
                  <a:noFill/>
                </a:ln>
                <a:solidFill>
                  <a:sysClr val="windowText" lastClr="000000"/>
                </a:solidFill>
                <a:effectLst/>
                <a:uLnTx/>
                <a:uFillTx/>
                <a:latin typeface="Calibri"/>
                <a:ea typeface="+mn-ea"/>
                <a:cs typeface="+mn-cs"/>
              </a:rPr>
              <a:t> to your normal daily lifestyle</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ysClr val="windowText" lastClr="000000"/>
                </a:solidFill>
                <a:effectLst/>
                <a:uLnTx/>
                <a:uFillTx/>
                <a:latin typeface="Calibri"/>
                <a:ea typeface="+mn-ea"/>
                <a:cs typeface="+mn-cs"/>
              </a:rPr>
              <a:t>Meet friends for a walk instead of a coffee at a restaurant</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ysClr val="windowText" lastClr="000000"/>
                </a:solidFill>
                <a:effectLst/>
                <a:uLnTx/>
                <a:uFillTx/>
                <a:latin typeface="Calibri"/>
                <a:ea typeface="+mn-ea"/>
                <a:cs typeface="+mn-cs"/>
              </a:rPr>
              <a:t>Walk to the library</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ysClr val="windowText" lastClr="000000"/>
                </a:solidFill>
                <a:effectLst/>
                <a:uLnTx/>
                <a:uFillTx/>
                <a:latin typeface="Calibri"/>
                <a:ea typeface="+mn-ea"/>
                <a:cs typeface="+mn-cs"/>
              </a:rPr>
              <a:t>Ride your bike to work or lunch</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ysClr val="windowText" lastClr="000000"/>
                </a:solidFill>
                <a:effectLst/>
                <a:uLnTx/>
                <a:uFillTx/>
                <a:latin typeface="Calibri"/>
                <a:ea typeface="+mn-ea"/>
                <a:cs typeface="+mn-cs"/>
              </a:rPr>
              <a:t>Keep shoes in your car in case you have 10 minutes</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3200" b="0" i="0" u="none" strike="noStrike" kern="1200" cap="none" spc="0" normalizeH="0" baseline="0" noProof="0" dirty="0">
              <a:ln>
                <a:noFill/>
              </a:ln>
              <a:solidFill>
                <a:sysClr val="windowText" lastClr="000000"/>
              </a:solidFill>
              <a:effectLst/>
              <a:uLnTx/>
              <a:uFillTx/>
              <a:latin typeface="Calibri"/>
              <a:ea typeface="+mn-ea"/>
              <a:cs typeface="+mn-cs"/>
            </a:endParaRPr>
          </a:p>
        </p:txBody>
      </p:sp>
      <p:pic>
        <p:nvPicPr>
          <p:cNvPr id="11" name="Picture 10">
            <a:extLst>
              <a:ext uri="{FF2B5EF4-FFF2-40B4-BE49-F238E27FC236}">
                <a16:creationId xmlns:a16="http://schemas.microsoft.com/office/drawing/2014/main" id="{300B6D8C-1ED7-47A0-B984-B9B513FE11F1}"/>
              </a:ext>
            </a:extLst>
          </p:cNvPr>
          <p:cNvPicPr>
            <a:picLocks noChangeAspect="1"/>
          </p:cNvPicPr>
          <p:nvPr/>
        </p:nvPicPr>
        <p:blipFill>
          <a:blip r:embed="rId2"/>
          <a:stretch>
            <a:fillRect/>
          </a:stretch>
        </p:blipFill>
        <p:spPr>
          <a:xfrm>
            <a:off x="5562600" y="2438400"/>
            <a:ext cx="3290733" cy="1893187"/>
          </a:xfrm>
          <a:prstGeom prst="rect">
            <a:avLst/>
          </a:prstGeom>
        </p:spPr>
      </p:pic>
    </p:spTree>
    <p:extLst>
      <p:ext uri="{BB962C8B-B14F-4D97-AF65-F5344CB8AC3E}">
        <p14:creationId xmlns:p14="http://schemas.microsoft.com/office/powerpoint/2010/main" val="1442064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fade">
                                      <p:cBhvr>
                                        <p:cTn id="7" dur="500"/>
                                        <p:tgtEl>
                                          <p:spTgt spid="10">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
                                            <p:txEl>
                                              <p:pRg st="2" end="2"/>
                                            </p:txEl>
                                          </p:spTgt>
                                        </p:tgtEl>
                                        <p:attrNameLst>
                                          <p:attrName>style.visibility</p:attrName>
                                        </p:attrNameLst>
                                      </p:cBhvr>
                                      <p:to>
                                        <p:strVal val="visible"/>
                                      </p:to>
                                    </p:set>
                                    <p:animEffect transition="in" filter="fade">
                                      <p:cBhvr>
                                        <p:cTn id="10" dur="500"/>
                                        <p:tgtEl>
                                          <p:spTgt spid="10">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xEl>
                                              <p:pRg st="3" end="3"/>
                                            </p:txEl>
                                          </p:spTgt>
                                        </p:tgtEl>
                                        <p:attrNameLst>
                                          <p:attrName>style.visibility</p:attrName>
                                        </p:attrNameLst>
                                      </p:cBhvr>
                                      <p:to>
                                        <p:strVal val="visible"/>
                                      </p:to>
                                    </p:set>
                                    <p:animEffect transition="in" filter="fade">
                                      <p:cBhvr>
                                        <p:cTn id="13" dur="500"/>
                                        <p:tgtEl>
                                          <p:spTgt spid="10">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xEl>
                                              <p:pRg st="4" end="4"/>
                                            </p:txEl>
                                          </p:spTgt>
                                        </p:tgtEl>
                                        <p:attrNameLst>
                                          <p:attrName>style.visibility</p:attrName>
                                        </p:attrNameLst>
                                      </p:cBhvr>
                                      <p:to>
                                        <p:strVal val="visible"/>
                                      </p:to>
                                    </p:set>
                                    <p:animEffect transition="in" filter="fade">
                                      <p:cBhvr>
                                        <p:cTn id="16"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5"/>
          </p:nvPr>
        </p:nvSpPr>
        <p:spPr/>
        <p:txBody>
          <a:bodyPr/>
          <a:lstStyle/>
          <a:p>
            <a:r>
              <a:rPr lang="en-US" dirty="0"/>
              <a:t>Exercise 101</a:t>
            </a:r>
          </a:p>
        </p:txBody>
      </p:sp>
      <p:sp>
        <p:nvSpPr>
          <p:cNvPr id="7" name="Rectangle 2">
            <a:extLst>
              <a:ext uri="{FF2B5EF4-FFF2-40B4-BE49-F238E27FC236}">
                <a16:creationId xmlns:a16="http://schemas.microsoft.com/office/drawing/2014/main" id="{3C1D8396-B65E-4C14-BAC2-F09AD39018C6}"/>
              </a:ext>
            </a:extLst>
          </p:cNvPr>
          <p:cNvSpPr txBox="1">
            <a:spLocks noChangeArrowheads="1"/>
          </p:cNvSpPr>
          <p:nvPr/>
        </p:nvSpPr>
        <p:spPr>
          <a:xfrm>
            <a:off x="381000" y="914400"/>
            <a:ext cx="7777163" cy="644525"/>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300" b="1" i="0" kern="900" spc="3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300" b="1" i="0" u="none" strike="noStrike" kern="900" cap="none" spc="30" normalizeH="0" baseline="0" noProof="0">
                <a:ln>
                  <a:noFill/>
                </a:ln>
                <a:solidFill>
                  <a:sysClr val="windowText" lastClr="000000"/>
                </a:solidFill>
                <a:effectLst/>
                <a:uLnTx/>
                <a:uFillTx/>
                <a:latin typeface="Calibri"/>
                <a:ea typeface="+mj-ea"/>
                <a:cs typeface="+mj-cs"/>
              </a:rPr>
              <a:t>How to add exercise to your life</a:t>
            </a:r>
            <a:endParaRPr kumimoji="0" lang="en-US" sz="3300" b="1" i="0" u="none" strike="noStrike" kern="900" cap="none" spc="30" normalizeH="0" baseline="0" noProof="0" dirty="0">
              <a:ln>
                <a:noFill/>
              </a:ln>
              <a:solidFill>
                <a:sysClr val="windowText" lastClr="000000"/>
              </a:solidFill>
              <a:effectLst/>
              <a:uLnTx/>
              <a:uFillTx/>
              <a:latin typeface="Calibri"/>
              <a:ea typeface="+mj-ea"/>
              <a:cs typeface="+mj-cs"/>
            </a:endParaRPr>
          </a:p>
        </p:txBody>
      </p:sp>
      <p:sp>
        <p:nvSpPr>
          <p:cNvPr id="10" name="Rectangle 3">
            <a:extLst>
              <a:ext uri="{FF2B5EF4-FFF2-40B4-BE49-F238E27FC236}">
                <a16:creationId xmlns:a16="http://schemas.microsoft.com/office/drawing/2014/main" id="{29590958-E0D9-4AB7-9DED-0F6625F45786}"/>
              </a:ext>
            </a:extLst>
          </p:cNvPr>
          <p:cNvSpPr txBox="1">
            <a:spLocks noChangeArrowheads="1"/>
          </p:cNvSpPr>
          <p:nvPr/>
        </p:nvSpPr>
        <p:spPr>
          <a:xfrm>
            <a:off x="381000" y="1962667"/>
            <a:ext cx="5715000" cy="3810000"/>
          </a:xfrm>
          <a:prstGeom prst="rect">
            <a:avLst/>
          </a:prstGeom>
        </p:spPr>
        <p:txBody>
          <a:bodyPr vert="horz" lIns="0" tIns="0" rIns="0" bIns="0" rtlCol="0">
            <a:noAutofit/>
          </a:bodyPr>
          <a:lstStyle>
            <a:lvl1pPr marL="342900" indent="-342900" algn="l" defTabSz="914400" rtl="0" eaLnBrk="1" latinLnBrk="0" hangingPunct="1">
              <a:spcBef>
                <a:spcPct val="20000"/>
              </a:spcBef>
              <a:buFont typeface="Arial" panose="020B0604020202020204" pitchFamily="34" charset="0"/>
              <a:buChar char="•"/>
              <a:defRPr sz="2100" kern="1200" spc="13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1000"/>
              </a:spcBef>
              <a:spcAft>
                <a:spcPts val="0"/>
              </a:spcAft>
              <a:buClr>
                <a:srgbClr val="B31166"/>
              </a:buClr>
              <a:buSzPct val="80000"/>
              <a:buFont typeface="Arial" panose="020B0604020202020204" pitchFamily="34" charset="0"/>
              <a:buNone/>
              <a:tabLst/>
              <a:defRPr/>
            </a:pPr>
            <a:r>
              <a:rPr kumimoji="0" lang="en-US" sz="1800" b="0" i="0" u="none" strike="noStrike" kern="1200" cap="none" spc="0" normalizeH="0" baseline="0" noProof="0">
                <a:ln>
                  <a:noFill/>
                </a:ln>
                <a:solidFill>
                  <a:prstClr val="black">
                    <a:lumMod val="75000"/>
                    <a:lumOff val="25000"/>
                  </a:prstClr>
                </a:solidFill>
                <a:effectLst/>
                <a:uLnTx/>
                <a:uFillTx/>
                <a:latin typeface="Century Gothic" panose="020B0502020202020204"/>
                <a:ea typeface="+mn-ea"/>
                <a:cs typeface="+mn-cs"/>
              </a:rPr>
              <a:t>2. </a:t>
            </a:r>
            <a:r>
              <a:rPr kumimoji="0" lang="en-US" sz="2400" b="0" i="0" u="none" strike="noStrike" kern="1200" cap="none" spc="0" normalizeH="0" baseline="0" noProof="0">
                <a:ln>
                  <a:noFill/>
                </a:ln>
                <a:solidFill>
                  <a:prstClr val="black">
                    <a:lumMod val="75000"/>
                    <a:lumOff val="25000"/>
                  </a:prstClr>
                </a:solidFill>
                <a:effectLst/>
                <a:uLnTx/>
                <a:uFillTx/>
                <a:latin typeface="Century Gothic" panose="020B0502020202020204"/>
                <a:ea typeface="+mn-ea"/>
                <a:cs typeface="+mn-cs"/>
              </a:rPr>
              <a:t>Keep track of your progress</a:t>
            </a:r>
          </a:p>
          <a:p>
            <a:pPr marL="742950" marR="0" lvl="1" indent="-285750" algn="l" defTabSz="457200" rtl="0" eaLnBrk="1" fontAlgn="auto" latinLnBrk="0" hangingPunct="1">
              <a:lnSpc>
                <a:spcPct val="100000"/>
              </a:lnSpc>
              <a:spcBef>
                <a:spcPts val="1000"/>
              </a:spcBef>
              <a:spcAft>
                <a:spcPts val="0"/>
              </a:spcAft>
              <a:buClr>
                <a:srgbClr val="B31166"/>
              </a:buClr>
              <a:buSzPct val="80000"/>
              <a:buFont typeface="Wingdings 3" charset="2"/>
              <a:buChar char=""/>
              <a:tabLst/>
              <a:defRPr/>
            </a:pPr>
            <a:r>
              <a:rPr kumimoji="0" lang="en-US" sz="2400" b="0" i="0" u="none" strike="noStrike" kern="1200" cap="none" spc="0" normalizeH="0" baseline="0" noProof="0">
                <a:ln>
                  <a:noFill/>
                </a:ln>
                <a:solidFill>
                  <a:prstClr val="black">
                    <a:lumMod val="75000"/>
                    <a:lumOff val="25000"/>
                  </a:prstClr>
                </a:solidFill>
                <a:effectLst/>
                <a:uLnTx/>
                <a:uFillTx/>
                <a:latin typeface="Century Gothic" panose="020B0502020202020204"/>
                <a:ea typeface="+mn-ea"/>
                <a:cs typeface="+mn-cs"/>
              </a:rPr>
              <a:t>Accountability helps you stay motivated</a:t>
            </a:r>
          </a:p>
          <a:p>
            <a:pPr marL="742950" marR="0" lvl="1" indent="-285750" algn="l" defTabSz="457200" rtl="0" eaLnBrk="1" fontAlgn="auto" latinLnBrk="0" hangingPunct="1">
              <a:lnSpc>
                <a:spcPct val="100000"/>
              </a:lnSpc>
              <a:spcBef>
                <a:spcPts val="1000"/>
              </a:spcBef>
              <a:spcAft>
                <a:spcPts val="0"/>
              </a:spcAft>
              <a:buClr>
                <a:srgbClr val="B31166"/>
              </a:buClr>
              <a:buSzPct val="80000"/>
              <a:buFont typeface="Wingdings 3" charset="2"/>
              <a:buChar char=""/>
              <a:tabLst/>
              <a:defRPr/>
            </a:pPr>
            <a:r>
              <a:rPr kumimoji="0" lang="en-US" sz="2400" b="0" i="0" u="none" strike="noStrike" kern="1200" cap="none" spc="0" normalizeH="0" baseline="0" noProof="0">
                <a:ln>
                  <a:noFill/>
                </a:ln>
                <a:solidFill>
                  <a:prstClr val="black">
                    <a:lumMod val="75000"/>
                    <a:lumOff val="25000"/>
                  </a:prstClr>
                </a:solidFill>
                <a:effectLst/>
                <a:uLnTx/>
                <a:uFillTx/>
                <a:latin typeface="Century Gothic" panose="020B0502020202020204"/>
                <a:ea typeface="+mn-ea"/>
                <a:cs typeface="+mn-cs"/>
              </a:rPr>
              <a:t>Use fitness tracker or a log</a:t>
            </a:r>
          </a:p>
          <a:p>
            <a:pPr marL="742950" marR="0" lvl="1" indent="-285750" algn="l" defTabSz="457200" rtl="0" eaLnBrk="1" fontAlgn="auto" latinLnBrk="0" hangingPunct="1">
              <a:lnSpc>
                <a:spcPct val="100000"/>
              </a:lnSpc>
              <a:spcBef>
                <a:spcPts val="1000"/>
              </a:spcBef>
              <a:spcAft>
                <a:spcPts val="0"/>
              </a:spcAft>
              <a:buClr>
                <a:srgbClr val="B31166"/>
              </a:buClr>
              <a:buSzPct val="80000"/>
              <a:buFont typeface="Wingdings 3" charset="2"/>
              <a:buChar char=""/>
              <a:tabLst/>
              <a:defRPr/>
            </a:pPr>
            <a:r>
              <a:rPr kumimoji="0" lang="en-US" sz="2400" b="0" i="0" u="none" strike="noStrike" kern="1200" cap="none" spc="0" normalizeH="0" baseline="0" noProof="0">
                <a:ln>
                  <a:noFill/>
                </a:ln>
                <a:solidFill>
                  <a:prstClr val="black">
                    <a:lumMod val="75000"/>
                    <a:lumOff val="25000"/>
                  </a:prstClr>
                </a:solidFill>
                <a:effectLst/>
                <a:uLnTx/>
                <a:uFillTx/>
                <a:latin typeface="Century Gothic" panose="020B0502020202020204"/>
                <a:ea typeface="+mn-ea"/>
                <a:cs typeface="+mn-cs"/>
              </a:rPr>
              <a:t>Find a friend</a:t>
            </a:r>
          </a:p>
          <a:p>
            <a:pPr marL="742950" marR="0" lvl="1" indent="-285750" algn="l" defTabSz="457200" rtl="0" eaLnBrk="1" fontAlgn="auto" latinLnBrk="0" hangingPunct="1">
              <a:lnSpc>
                <a:spcPct val="100000"/>
              </a:lnSpc>
              <a:spcBef>
                <a:spcPts val="1000"/>
              </a:spcBef>
              <a:spcAft>
                <a:spcPts val="0"/>
              </a:spcAft>
              <a:buClr>
                <a:srgbClr val="B31166"/>
              </a:buClr>
              <a:buSzPct val="80000"/>
              <a:buFont typeface="Wingdings 3" charset="2"/>
              <a:buChar char=""/>
              <a:tabLst/>
              <a:defRPr/>
            </a:pPr>
            <a:r>
              <a:rPr kumimoji="0" lang="en-US" sz="2400" b="0" i="0" u="none" strike="noStrike" kern="1200" cap="none" spc="0" normalizeH="0" baseline="0" noProof="0">
                <a:ln>
                  <a:noFill/>
                </a:ln>
                <a:solidFill>
                  <a:prstClr val="black">
                    <a:lumMod val="75000"/>
                    <a:lumOff val="25000"/>
                  </a:prstClr>
                </a:solidFill>
                <a:effectLst/>
                <a:uLnTx/>
                <a:uFillTx/>
                <a:latin typeface="Century Gothic" panose="020B0502020202020204"/>
                <a:ea typeface="+mn-ea"/>
                <a:cs typeface="+mn-cs"/>
              </a:rPr>
              <a:t>Schedule exercise</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2000" b="0" i="0" u="none" strike="noStrike" kern="1200" cap="none" spc="130" normalizeH="0" baseline="0" noProof="0" dirty="0">
              <a:ln>
                <a:noFill/>
              </a:ln>
              <a:solidFill>
                <a:sysClr val="windowText" lastClr="000000"/>
              </a:solidFill>
              <a:effectLst/>
              <a:uLnTx/>
              <a:uFillTx/>
              <a:latin typeface="Calibri"/>
              <a:ea typeface="+mn-ea"/>
              <a:cs typeface="+mn-cs"/>
            </a:endParaRPr>
          </a:p>
        </p:txBody>
      </p:sp>
      <p:pic>
        <p:nvPicPr>
          <p:cNvPr id="11" name="Picture 10">
            <a:extLst>
              <a:ext uri="{FF2B5EF4-FFF2-40B4-BE49-F238E27FC236}">
                <a16:creationId xmlns:a16="http://schemas.microsoft.com/office/drawing/2014/main" id="{AD7537E4-EEAC-44F3-8A3C-B7655759F024}"/>
              </a:ext>
            </a:extLst>
          </p:cNvPr>
          <p:cNvPicPr>
            <a:picLocks noChangeAspect="1"/>
          </p:cNvPicPr>
          <p:nvPr/>
        </p:nvPicPr>
        <p:blipFill>
          <a:blip r:embed="rId2"/>
          <a:stretch>
            <a:fillRect/>
          </a:stretch>
        </p:blipFill>
        <p:spPr>
          <a:xfrm>
            <a:off x="5197820" y="3048000"/>
            <a:ext cx="3555655" cy="3019730"/>
          </a:xfrm>
          <a:prstGeom prst="rect">
            <a:avLst/>
          </a:prstGeom>
        </p:spPr>
      </p:pic>
    </p:spTree>
    <p:extLst>
      <p:ext uri="{BB962C8B-B14F-4D97-AF65-F5344CB8AC3E}">
        <p14:creationId xmlns:p14="http://schemas.microsoft.com/office/powerpoint/2010/main" val="31813110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5"/>
          </p:nvPr>
        </p:nvSpPr>
        <p:spPr/>
        <p:txBody>
          <a:bodyPr/>
          <a:lstStyle/>
          <a:p>
            <a:r>
              <a:rPr lang="en-US" dirty="0"/>
              <a:t>Exercise 101</a:t>
            </a:r>
          </a:p>
        </p:txBody>
      </p:sp>
      <p:sp>
        <p:nvSpPr>
          <p:cNvPr id="7" name="Rectangle 2">
            <a:extLst>
              <a:ext uri="{FF2B5EF4-FFF2-40B4-BE49-F238E27FC236}">
                <a16:creationId xmlns:a16="http://schemas.microsoft.com/office/drawing/2014/main" id="{17392C08-ECB5-4438-BF9E-2716F4CC424E}"/>
              </a:ext>
            </a:extLst>
          </p:cNvPr>
          <p:cNvSpPr txBox="1">
            <a:spLocks noChangeArrowheads="1"/>
          </p:cNvSpPr>
          <p:nvPr/>
        </p:nvSpPr>
        <p:spPr>
          <a:xfrm>
            <a:off x="381000" y="914400"/>
            <a:ext cx="7777163" cy="644525"/>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300" b="1" i="0" kern="900" spc="3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300" b="1" i="0" u="none" strike="noStrike" kern="900" cap="none" spc="30" normalizeH="0" baseline="0" noProof="0">
                <a:ln>
                  <a:noFill/>
                </a:ln>
                <a:solidFill>
                  <a:sysClr val="windowText" lastClr="000000"/>
                </a:solidFill>
                <a:effectLst/>
                <a:uLnTx/>
                <a:uFillTx/>
                <a:latin typeface="Calibri"/>
                <a:ea typeface="+mj-ea"/>
                <a:cs typeface="+mj-cs"/>
              </a:rPr>
              <a:t>How to add exercise to your life</a:t>
            </a:r>
            <a:endParaRPr kumimoji="0" lang="en-US" sz="3300" b="1" i="0" u="none" strike="noStrike" kern="900" cap="none" spc="30" normalizeH="0" baseline="0" noProof="0" dirty="0">
              <a:ln>
                <a:noFill/>
              </a:ln>
              <a:solidFill>
                <a:sysClr val="windowText" lastClr="000000"/>
              </a:solidFill>
              <a:effectLst/>
              <a:uLnTx/>
              <a:uFillTx/>
              <a:latin typeface="Calibri"/>
              <a:ea typeface="+mj-ea"/>
              <a:cs typeface="+mj-cs"/>
            </a:endParaRPr>
          </a:p>
        </p:txBody>
      </p:sp>
      <p:sp>
        <p:nvSpPr>
          <p:cNvPr id="10" name="Rectangle 3">
            <a:extLst>
              <a:ext uri="{FF2B5EF4-FFF2-40B4-BE49-F238E27FC236}">
                <a16:creationId xmlns:a16="http://schemas.microsoft.com/office/drawing/2014/main" id="{6589D0DF-2871-41B6-8182-9AA93402FC87}"/>
              </a:ext>
            </a:extLst>
          </p:cNvPr>
          <p:cNvSpPr txBox="1">
            <a:spLocks noChangeArrowheads="1"/>
          </p:cNvSpPr>
          <p:nvPr/>
        </p:nvSpPr>
        <p:spPr>
          <a:xfrm>
            <a:off x="495299" y="1972192"/>
            <a:ext cx="7548563" cy="3305175"/>
          </a:xfrm>
          <a:prstGeom prst="rect">
            <a:avLst/>
          </a:prstGeom>
        </p:spPr>
        <p:txBody>
          <a:bodyPr vert="horz" lIns="0" tIns="0" rIns="0" bIns="0" rtlCol="0">
            <a:normAutofit/>
          </a:bodyPr>
          <a:lstStyle>
            <a:lvl1pPr marL="342900" indent="-342900" algn="l" defTabSz="914400" rtl="0" eaLnBrk="1" latinLnBrk="0" hangingPunct="1">
              <a:spcBef>
                <a:spcPct val="20000"/>
              </a:spcBef>
              <a:buFont typeface="Arial" panose="020B0604020202020204" pitchFamily="34" charset="0"/>
              <a:buChar char="•"/>
              <a:defRPr sz="2100" kern="1200" spc="13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AutoNum type="arabicPeriod" startAt="3"/>
              <a:tabLst/>
              <a:defRPr/>
            </a:pPr>
            <a:r>
              <a:rPr kumimoji="0" lang="en-US" sz="2800" b="0" i="0" u="none" strike="noStrike" kern="1200" cap="none" spc="130" normalizeH="0" baseline="0" noProof="0" dirty="0">
                <a:ln>
                  <a:noFill/>
                </a:ln>
                <a:solidFill>
                  <a:sysClr val="windowText" lastClr="000000"/>
                </a:solidFill>
                <a:effectLst/>
                <a:uLnTx/>
                <a:uFillTx/>
                <a:latin typeface="Calibri"/>
                <a:ea typeface="+mn-ea"/>
                <a:cs typeface="+mn-cs"/>
              </a:rPr>
              <a:t>Mix it up</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ysClr val="windowText" lastClr="000000"/>
                </a:solidFill>
                <a:effectLst/>
                <a:uLnTx/>
                <a:uFillTx/>
                <a:latin typeface="Calibri"/>
                <a:ea typeface="+mn-ea"/>
                <a:cs typeface="+mn-cs"/>
              </a:rPr>
              <a:t>Keep it fun</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ysClr val="windowText" lastClr="000000"/>
                </a:solidFill>
                <a:effectLst/>
                <a:uLnTx/>
                <a:uFillTx/>
                <a:latin typeface="Calibri"/>
                <a:ea typeface="+mn-ea"/>
                <a:cs typeface="+mn-cs"/>
              </a:rPr>
              <a:t>Challenge yourself to new classes or a new sport</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ysClr val="windowText" lastClr="000000"/>
                </a:solidFill>
                <a:effectLst/>
                <a:uLnTx/>
                <a:uFillTx/>
                <a:latin typeface="Calibri"/>
                <a:ea typeface="+mn-ea"/>
                <a:cs typeface="+mn-cs"/>
              </a:rPr>
              <a:t>Find indoor activities as well</a:t>
            </a:r>
          </a:p>
          <a:p>
            <a:pPr marL="457200" marR="0" lvl="1"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90000"/>
              </a:lnSpc>
              <a:spcBef>
                <a:spcPct val="20000"/>
              </a:spcBef>
              <a:spcAft>
                <a:spcPts val="0"/>
              </a:spcAft>
              <a:buClrTx/>
              <a:buSzTx/>
              <a:buFont typeface="Arial" panose="020B0604020202020204" pitchFamily="34" charset="0"/>
              <a:buNone/>
              <a:tabLst/>
              <a:defRPr/>
            </a:pPr>
            <a:endParaRPr kumimoji="0" lang="en-US" sz="2800" b="0" i="0" u="none" strike="noStrike" kern="1200" cap="none" spc="130" normalizeH="0" baseline="0" noProof="0" dirty="0">
              <a:ln>
                <a:noFill/>
              </a:ln>
              <a:solidFill>
                <a:sysClr val="windowText" lastClr="000000"/>
              </a:solidFill>
              <a:effectLst/>
              <a:uLnTx/>
              <a:uFillTx/>
              <a:latin typeface="Calibri"/>
              <a:ea typeface="+mn-ea"/>
              <a:cs typeface="+mn-cs"/>
            </a:endParaRPr>
          </a:p>
        </p:txBody>
      </p:sp>
      <p:pic>
        <p:nvPicPr>
          <p:cNvPr id="11" name="Picture 10">
            <a:extLst>
              <a:ext uri="{FF2B5EF4-FFF2-40B4-BE49-F238E27FC236}">
                <a16:creationId xmlns:a16="http://schemas.microsoft.com/office/drawing/2014/main" id="{62AD98AE-6D8B-465C-B7CA-A909A4A5D372}"/>
              </a:ext>
            </a:extLst>
          </p:cNvPr>
          <p:cNvPicPr>
            <a:picLocks noChangeAspect="1"/>
          </p:cNvPicPr>
          <p:nvPr/>
        </p:nvPicPr>
        <p:blipFill>
          <a:blip r:embed="rId2"/>
          <a:stretch>
            <a:fillRect/>
          </a:stretch>
        </p:blipFill>
        <p:spPr>
          <a:xfrm>
            <a:off x="6589533" y="3581400"/>
            <a:ext cx="2263800" cy="2813050"/>
          </a:xfrm>
          <a:prstGeom prst="rect">
            <a:avLst/>
          </a:prstGeom>
        </p:spPr>
      </p:pic>
    </p:spTree>
    <p:extLst>
      <p:ext uri="{BB962C8B-B14F-4D97-AF65-F5344CB8AC3E}">
        <p14:creationId xmlns:p14="http://schemas.microsoft.com/office/powerpoint/2010/main" val="18344224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5"/>
          </p:nvPr>
        </p:nvSpPr>
        <p:spPr/>
        <p:txBody>
          <a:bodyPr/>
          <a:lstStyle/>
          <a:p>
            <a:r>
              <a:rPr lang="en-US" dirty="0"/>
              <a:t>Exercise 101</a:t>
            </a:r>
          </a:p>
        </p:txBody>
      </p:sp>
      <p:sp>
        <p:nvSpPr>
          <p:cNvPr id="8" name="Rectangle 3">
            <a:extLst>
              <a:ext uri="{FF2B5EF4-FFF2-40B4-BE49-F238E27FC236}">
                <a16:creationId xmlns:a16="http://schemas.microsoft.com/office/drawing/2014/main" id="{C953FCA1-0108-4215-9469-09EE0BB4456D}"/>
              </a:ext>
            </a:extLst>
          </p:cNvPr>
          <p:cNvSpPr txBox="1">
            <a:spLocks noChangeArrowheads="1"/>
          </p:cNvSpPr>
          <p:nvPr/>
        </p:nvSpPr>
        <p:spPr>
          <a:xfrm>
            <a:off x="228600" y="1055661"/>
            <a:ext cx="8386902" cy="643909"/>
          </a:xfrm>
          <a:prstGeom prst="rect">
            <a:avLst/>
          </a:prstGeom>
        </p:spPr>
        <p:txBody>
          <a:bodyPr vert="horz" lIns="91440" tIns="45720" rIns="91440" bIns="45720" rtlCol="0" anchor="ctr">
            <a:normAutofit fontScale="45000" lnSpcReduction="20000"/>
          </a:bodyPr>
          <a:lstStyle>
            <a:lvl1pPr algn="l" defTabSz="914400" rtl="0" eaLnBrk="1" latinLnBrk="0" hangingPunct="1">
              <a:spcBef>
                <a:spcPct val="0"/>
              </a:spcBef>
              <a:buNone/>
              <a:defRPr sz="3300" b="1" i="0" kern="900" spc="3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7100" b="1" i="0" u="none" strike="noStrike" kern="900" cap="none" spc="30" normalizeH="0" baseline="0" noProof="0" dirty="0">
                <a:ln>
                  <a:noFill/>
                </a:ln>
                <a:solidFill>
                  <a:sysClr val="windowText" lastClr="000000"/>
                </a:solidFill>
                <a:effectLst/>
                <a:uLnTx/>
                <a:uFillTx/>
                <a:latin typeface="Calibri"/>
                <a:ea typeface="+mj-ea"/>
                <a:cs typeface="+mj-cs"/>
              </a:rPr>
              <a:t>3 TYPES OF EXERCISES</a:t>
            </a:r>
            <a:br>
              <a:rPr kumimoji="0" lang="en-US" sz="1400" b="1" i="0" u="none" strike="noStrike" kern="900" cap="none" spc="30" normalizeH="0" baseline="0" noProof="0" dirty="0">
                <a:ln>
                  <a:noFill/>
                </a:ln>
                <a:solidFill>
                  <a:sysClr val="windowText" lastClr="000000"/>
                </a:solidFill>
                <a:effectLst/>
                <a:uLnTx/>
                <a:uFillTx/>
                <a:latin typeface="Calibri"/>
                <a:ea typeface="+mj-ea"/>
                <a:cs typeface="+mj-cs"/>
              </a:rPr>
            </a:br>
            <a:br>
              <a:rPr kumimoji="0" lang="en-US" sz="1400" b="1" i="0" u="none" strike="noStrike" kern="900" cap="none" spc="30" normalizeH="0" baseline="0" noProof="0" dirty="0">
                <a:ln>
                  <a:noFill/>
                </a:ln>
                <a:solidFill>
                  <a:sysClr val="windowText" lastClr="000000"/>
                </a:solidFill>
                <a:effectLst/>
                <a:uLnTx/>
                <a:uFillTx/>
                <a:latin typeface="Calibri"/>
                <a:ea typeface="+mj-ea"/>
                <a:cs typeface="+mj-cs"/>
              </a:rPr>
            </a:br>
            <a:endParaRPr kumimoji="0" lang="en-US" sz="1400" b="1" i="0" u="none" strike="noStrike" kern="900" cap="none" spc="30" normalizeH="0" baseline="0" noProof="0" dirty="0">
              <a:ln>
                <a:noFill/>
              </a:ln>
              <a:solidFill>
                <a:sysClr val="windowText" lastClr="000000"/>
              </a:solidFill>
              <a:effectLst/>
              <a:uLnTx/>
              <a:uFillTx/>
              <a:latin typeface="Calibri"/>
              <a:ea typeface="+mj-ea"/>
              <a:cs typeface="+mj-cs"/>
            </a:endParaRPr>
          </a:p>
        </p:txBody>
      </p:sp>
      <p:sp>
        <p:nvSpPr>
          <p:cNvPr id="11" name="Text Placeholder 5">
            <a:extLst>
              <a:ext uri="{FF2B5EF4-FFF2-40B4-BE49-F238E27FC236}">
                <a16:creationId xmlns:a16="http://schemas.microsoft.com/office/drawing/2014/main" id="{0A98DD4D-AA14-408F-BD76-1165D8FFFD51}"/>
              </a:ext>
            </a:extLst>
          </p:cNvPr>
          <p:cNvSpPr txBox="1">
            <a:spLocks/>
          </p:cNvSpPr>
          <p:nvPr/>
        </p:nvSpPr>
        <p:spPr>
          <a:xfrm>
            <a:off x="609600" y="2438400"/>
            <a:ext cx="7549132" cy="3305455"/>
          </a:xfrm>
          <a:prstGeom prst="rect">
            <a:avLst/>
          </a:prstGeom>
        </p:spPr>
        <p:txBody>
          <a:bodyPr vert="horz" lIns="0" tIns="0" rIns="0" bIns="0" rtlCol="0">
            <a:normAutofit/>
          </a:bodyPr>
          <a:lstStyle>
            <a:lvl1pPr marL="342900" indent="-342900" algn="l" defTabSz="914400" rtl="0" eaLnBrk="1" latinLnBrk="0" hangingPunct="1">
              <a:spcBef>
                <a:spcPct val="20000"/>
              </a:spcBef>
              <a:buFont typeface="Arial" panose="020B0604020202020204" pitchFamily="34" charset="0"/>
              <a:buChar char="•"/>
              <a:defRPr sz="2100" kern="1200" spc="13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800" b="1" i="0" u="none" strike="noStrike" kern="1200" cap="none" spc="130" normalizeH="0" baseline="0" noProof="0" dirty="0">
                <a:ln>
                  <a:noFill/>
                </a:ln>
                <a:solidFill>
                  <a:sysClr val="windowText" lastClr="000000"/>
                </a:solidFill>
                <a:effectLst/>
                <a:uLnTx/>
                <a:uFillTx/>
                <a:latin typeface="Calibri"/>
                <a:ea typeface="+mn-ea"/>
                <a:cs typeface="+mn-cs"/>
              </a:rPr>
              <a:t>1. AEROBIC EXERCISE</a:t>
            </a:r>
          </a:p>
        </p:txBody>
      </p:sp>
      <p:pic>
        <p:nvPicPr>
          <p:cNvPr id="12" name="Picture 11">
            <a:extLst>
              <a:ext uri="{FF2B5EF4-FFF2-40B4-BE49-F238E27FC236}">
                <a16:creationId xmlns:a16="http://schemas.microsoft.com/office/drawing/2014/main" id="{F9F757BA-0F55-4C2F-88AD-A17D6D31D8DC}"/>
              </a:ext>
            </a:extLst>
          </p:cNvPr>
          <p:cNvPicPr>
            <a:picLocks noChangeAspect="1"/>
          </p:cNvPicPr>
          <p:nvPr/>
        </p:nvPicPr>
        <p:blipFill>
          <a:blip r:embed="rId2"/>
          <a:stretch>
            <a:fillRect/>
          </a:stretch>
        </p:blipFill>
        <p:spPr>
          <a:xfrm>
            <a:off x="5486400" y="2428875"/>
            <a:ext cx="2548507" cy="3245045"/>
          </a:xfrm>
          <a:prstGeom prst="rect">
            <a:avLst/>
          </a:prstGeom>
        </p:spPr>
      </p:pic>
    </p:spTree>
    <p:extLst>
      <p:ext uri="{BB962C8B-B14F-4D97-AF65-F5344CB8AC3E}">
        <p14:creationId xmlns:p14="http://schemas.microsoft.com/office/powerpoint/2010/main" val="3849961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5"/>
          </p:nvPr>
        </p:nvSpPr>
        <p:spPr/>
        <p:txBody>
          <a:bodyPr/>
          <a:lstStyle/>
          <a:p>
            <a:r>
              <a:rPr lang="en-US" dirty="0"/>
              <a:t>Exercise 101</a:t>
            </a:r>
          </a:p>
        </p:txBody>
      </p:sp>
      <p:sp>
        <p:nvSpPr>
          <p:cNvPr id="7" name="Rectangle 4">
            <a:extLst>
              <a:ext uri="{FF2B5EF4-FFF2-40B4-BE49-F238E27FC236}">
                <a16:creationId xmlns:a16="http://schemas.microsoft.com/office/drawing/2014/main" id="{299D5416-458A-4EE2-9EBE-7BB35E01E11A}"/>
              </a:ext>
            </a:extLst>
          </p:cNvPr>
          <p:cNvSpPr txBox="1">
            <a:spLocks noChangeArrowheads="1"/>
          </p:cNvSpPr>
          <p:nvPr/>
        </p:nvSpPr>
        <p:spPr>
          <a:xfrm>
            <a:off x="381000" y="914400"/>
            <a:ext cx="7777163" cy="644525"/>
          </a:xfrm>
          <a:prstGeom prst="rect">
            <a:avLst/>
          </a:prstGeom>
        </p:spPr>
        <p:txBody>
          <a:bodyPr vert="horz" lIns="91440" tIns="45720" rIns="91440" bIns="45720" rtlCol="0" anchor="ctr">
            <a:normAutofit fontScale="97500" lnSpcReduction="10000"/>
          </a:bodyPr>
          <a:lstStyle>
            <a:lvl1pPr algn="l" defTabSz="914400" rtl="0" eaLnBrk="1" latinLnBrk="0" hangingPunct="1">
              <a:spcBef>
                <a:spcPct val="0"/>
              </a:spcBef>
              <a:buNone/>
              <a:defRPr sz="3300" b="1" i="0" kern="900" spc="3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900" cap="none" spc="30" normalizeH="0" baseline="0" noProof="0">
                <a:ln>
                  <a:noFill/>
                </a:ln>
                <a:solidFill>
                  <a:sysClr val="windowText" lastClr="000000"/>
                </a:solidFill>
                <a:effectLst/>
                <a:uLnTx/>
                <a:uFillTx/>
                <a:latin typeface="Calibri"/>
                <a:ea typeface="+mj-ea"/>
                <a:cs typeface="+mj-cs"/>
              </a:rPr>
              <a:t>Aerobic Exercise</a:t>
            </a:r>
            <a:endParaRPr kumimoji="0" lang="en-US" sz="4000" b="1" i="0" u="none" strike="noStrike" kern="900" cap="none" spc="30" normalizeH="0" baseline="0" noProof="0" dirty="0">
              <a:ln>
                <a:noFill/>
              </a:ln>
              <a:solidFill>
                <a:sysClr val="windowText" lastClr="000000"/>
              </a:solidFill>
              <a:effectLst/>
              <a:uLnTx/>
              <a:uFillTx/>
              <a:latin typeface="Calibri"/>
              <a:ea typeface="+mj-ea"/>
              <a:cs typeface="+mj-cs"/>
            </a:endParaRPr>
          </a:p>
        </p:txBody>
      </p:sp>
      <p:sp>
        <p:nvSpPr>
          <p:cNvPr id="10" name="Rectangle 3">
            <a:extLst>
              <a:ext uri="{FF2B5EF4-FFF2-40B4-BE49-F238E27FC236}">
                <a16:creationId xmlns:a16="http://schemas.microsoft.com/office/drawing/2014/main" id="{ACA17FA5-6B79-4063-88CE-0BE4328746CF}"/>
              </a:ext>
            </a:extLst>
          </p:cNvPr>
          <p:cNvSpPr txBox="1">
            <a:spLocks noChangeArrowheads="1"/>
          </p:cNvSpPr>
          <p:nvPr/>
        </p:nvSpPr>
        <p:spPr>
          <a:xfrm>
            <a:off x="533400" y="1752600"/>
            <a:ext cx="7548563" cy="3886200"/>
          </a:xfrm>
          <a:prstGeom prst="rect">
            <a:avLst/>
          </a:prstGeom>
        </p:spPr>
        <p:txBody>
          <a:bodyPr vert="horz" lIns="0" tIns="0" rIns="0" bIns="0" rtlCol="0">
            <a:noAutofit/>
          </a:bodyPr>
          <a:lstStyle>
            <a:lvl1pPr marL="342900" indent="-342900" algn="l" defTabSz="914400" rtl="0" eaLnBrk="1" latinLnBrk="0" hangingPunct="1">
              <a:spcBef>
                <a:spcPct val="20000"/>
              </a:spcBef>
              <a:buFont typeface="Arial" panose="020B0604020202020204" pitchFamily="34" charset="0"/>
              <a:buChar char="•"/>
              <a:defRPr sz="2100" kern="1200" spc="13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100000"/>
              </a:lnSpc>
              <a:spcBef>
                <a:spcPts val="1000"/>
              </a:spcBef>
              <a:spcAft>
                <a:spcPts val="0"/>
              </a:spcAft>
              <a:buClr>
                <a:srgbClr val="B31166"/>
              </a:buClr>
              <a:buSzPct val="80000"/>
              <a:buFont typeface="Wingdings 3" charset="2"/>
              <a:buChar char=""/>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What is aerobic exercise?</a:t>
            </a:r>
          </a:p>
          <a:p>
            <a:pPr marL="342900" marR="0" lvl="0" indent="-342900" algn="l" defTabSz="457200" rtl="0" eaLnBrk="1" fontAlgn="auto" latinLnBrk="0" hangingPunct="1">
              <a:lnSpc>
                <a:spcPct val="100000"/>
              </a:lnSpc>
              <a:spcBef>
                <a:spcPts val="1000"/>
              </a:spcBef>
              <a:spcAft>
                <a:spcPts val="0"/>
              </a:spcAft>
              <a:buClr>
                <a:srgbClr val="B31166"/>
              </a:buClr>
              <a:buSzPct val="80000"/>
              <a:buFont typeface="Wingdings 3" charset="2"/>
              <a:buChar char=""/>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When you move your arms and legs, you’ll quickly notice your body's responses. You'll breathe faster and more deeply. This maximizes the amount of oxygen in your blood. Your heart will beat faster, which increases blood flow (carrying all that oxygen) to your muscles and back to your lungs.</a:t>
            </a:r>
          </a:p>
          <a:p>
            <a:pPr marL="342900" marR="0" lvl="0" indent="-342900" algn="l" defTabSz="457200" rtl="0" eaLnBrk="1" fontAlgn="auto" latinLnBrk="0" hangingPunct="1">
              <a:lnSpc>
                <a:spcPct val="100000"/>
              </a:lnSpc>
              <a:spcBef>
                <a:spcPts val="1000"/>
              </a:spcBef>
              <a:spcAft>
                <a:spcPts val="0"/>
              </a:spcAft>
              <a:buClr>
                <a:srgbClr val="B31166"/>
              </a:buClr>
              <a:buSzPct val="80000"/>
              <a:buFont typeface="Wingdings 3" charset="2"/>
              <a:buChar char=""/>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As your body adapts to this type of exercise, you become more fit and stronger.</a:t>
            </a:r>
          </a:p>
          <a:p>
            <a:pPr marL="342900" marR="0" lvl="0" indent="-342900" algn="l" defTabSz="914400" rtl="0" eaLnBrk="1" fontAlgn="auto" latinLnBrk="0" hangingPunct="1">
              <a:lnSpc>
                <a:spcPct val="90000"/>
              </a:lnSpc>
              <a:spcBef>
                <a:spcPct val="20000"/>
              </a:spcBef>
              <a:spcAft>
                <a:spcPts val="0"/>
              </a:spcAft>
              <a:buClrTx/>
              <a:buSzTx/>
              <a:buFont typeface="Arial" panose="020B0604020202020204" pitchFamily="34" charset="0"/>
              <a:buChar char="•"/>
              <a:tabLst/>
              <a:defRPr/>
            </a:pPr>
            <a:endParaRPr kumimoji="0" lang="en-US" sz="2800" b="0" i="0" u="none" strike="noStrike" kern="1200" cap="none" spc="130" normalizeH="0" baseline="0" noProof="0" dirty="0">
              <a:ln>
                <a:noFill/>
              </a:ln>
              <a:solidFill>
                <a:sysClr val="windowText" lastClr="000000"/>
              </a:solidFill>
              <a:effectLst/>
              <a:uLnTx/>
              <a:uFillTx/>
              <a:latin typeface="Calibri"/>
              <a:ea typeface="+mn-ea"/>
              <a:cs typeface="+mn-cs"/>
            </a:endParaRPr>
          </a:p>
        </p:txBody>
      </p:sp>
      <p:pic>
        <p:nvPicPr>
          <p:cNvPr id="11" name="Picture 10">
            <a:extLst>
              <a:ext uri="{FF2B5EF4-FFF2-40B4-BE49-F238E27FC236}">
                <a16:creationId xmlns:a16="http://schemas.microsoft.com/office/drawing/2014/main" id="{0B1E744B-D43F-4352-876D-FD224EA5A53F}"/>
              </a:ext>
            </a:extLst>
          </p:cNvPr>
          <p:cNvPicPr>
            <a:picLocks noChangeAspect="1"/>
          </p:cNvPicPr>
          <p:nvPr/>
        </p:nvPicPr>
        <p:blipFill>
          <a:blip r:embed="rId2"/>
          <a:stretch>
            <a:fillRect/>
          </a:stretch>
        </p:blipFill>
        <p:spPr>
          <a:xfrm>
            <a:off x="2971800" y="4267200"/>
            <a:ext cx="3829050" cy="2178304"/>
          </a:xfrm>
          <a:prstGeom prst="rect">
            <a:avLst/>
          </a:prstGeom>
        </p:spPr>
      </p:pic>
    </p:spTree>
    <p:extLst>
      <p:ext uri="{BB962C8B-B14F-4D97-AF65-F5344CB8AC3E}">
        <p14:creationId xmlns:p14="http://schemas.microsoft.com/office/powerpoint/2010/main" val="1263996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anim calcmode="lin" valueType="num">
                                      <p:cBhvr additive="base">
                                        <p:cTn id="11"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0">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anim calcmode="lin" valueType="num">
                                      <p:cBhvr additive="base">
                                        <p:cTn id="15"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Quartz 2019">
      <a:dk1>
        <a:sysClr val="windowText" lastClr="000000"/>
      </a:dk1>
      <a:lt1>
        <a:sysClr val="window" lastClr="FFFFFF"/>
      </a:lt1>
      <a:dk2>
        <a:srgbClr val="75787B"/>
      </a:dk2>
      <a:lt2>
        <a:srgbClr val="F2F2F2"/>
      </a:lt2>
      <a:accent1>
        <a:srgbClr val="892B27"/>
      </a:accent1>
      <a:accent2>
        <a:srgbClr val="00829B"/>
      </a:accent2>
      <a:accent3>
        <a:srgbClr val="6CA44C"/>
      </a:accent3>
      <a:accent4>
        <a:srgbClr val="00507B"/>
      </a:accent4>
      <a:accent5>
        <a:srgbClr val="D7AE3E"/>
      </a:accent5>
      <a:accent6>
        <a:srgbClr val="652756"/>
      </a:accent6>
      <a:hlink>
        <a:srgbClr val="C8102E"/>
      </a:hlink>
      <a:folHlink>
        <a:srgbClr val="C55C2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a:gsLst>
            <a:gs pos="0">
              <a:srgbClr val="9F0D24"/>
            </a:gs>
            <a:gs pos="46000">
              <a:srgbClr val="C10E25"/>
            </a:gs>
          </a:gsLst>
        </a:gradFill>
        <a:ln>
          <a:solidFill>
            <a:srgbClr val="CE1425"/>
          </a:solidFill>
        </a:ln>
        <a:effectLst>
          <a:outerShdw blurRad="234950" dist="25400" dir="10440000" algn="br" rotWithShape="0">
            <a:prstClr val="black">
              <a:alpha val="49000"/>
            </a:prstClr>
          </a:outerShdw>
        </a:effectLst>
      </a:spPr>
      <a:bodyPr rtlCol="0" anchor="ctr"/>
      <a:lstStyle>
        <a:defPPr algn="ctr">
          <a:defRPr dirty="0">
            <a:ln>
              <a:noFill/>
            </a:ln>
            <a:noFil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2A46DA55-1388-4C83-ACEB-3E44EA221CB2}" vid="{B842F9AE-67D1-4E6A-8666-06EA7F53C6E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640</TotalTime>
  <Words>837</Words>
  <Application>Microsoft Office PowerPoint</Application>
  <PresentationFormat>On-screen Show (4:3)</PresentationFormat>
  <Paragraphs>103</Paragraphs>
  <Slides>21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Calibri</vt:lpstr>
      <vt:lpstr>Century Gothic</vt:lpstr>
      <vt:lpstr>Minion Pro</vt:lpstr>
      <vt:lpstr>Minion Pro SmBd</vt:lpstr>
      <vt:lpstr>Wingdings</vt:lpstr>
      <vt:lpstr>Wingdings 3</vt:lpstr>
      <vt:lpstr>1_Office Theme</vt:lpstr>
      <vt:lpstr>PowerPoint Presentation</vt:lpstr>
      <vt:lpstr>Exercise 101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UW Medical Foundation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KAH13</dc:creator>
  <cp:lastModifiedBy>Tammy Sullivan</cp:lastModifiedBy>
  <cp:revision>61</cp:revision>
  <dcterms:created xsi:type="dcterms:W3CDTF">2017-07-18T17:52:21Z</dcterms:created>
  <dcterms:modified xsi:type="dcterms:W3CDTF">2021-08-30T18:50:00Z</dcterms:modified>
</cp:coreProperties>
</file>