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83" r:id="rId2"/>
  </p:sldMasterIdLst>
  <p:notesMasterIdLst>
    <p:notesMasterId r:id="rId24"/>
  </p:notesMasterIdLst>
  <p:sldIdLst>
    <p:sldId id="265" r:id="rId3"/>
    <p:sldId id="283" r:id="rId4"/>
    <p:sldId id="351" r:id="rId5"/>
    <p:sldId id="350" r:id="rId6"/>
    <p:sldId id="341" r:id="rId7"/>
    <p:sldId id="292" r:id="rId8"/>
    <p:sldId id="355" r:id="rId9"/>
    <p:sldId id="338" r:id="rId10"/>
    <p:sldId id="339" r:id="rId11"/>
    <p:sldId id="337" r:id="rId12"/>
    <p:sldId id="314" r:id="rId13"/>
    <p:sldId id="353" r:id="rId14"/>
    <p:sldId id="345" r:id="rId15"/>
    <p:sldId id="348" r:id="rId16"/>
    <p:sldId id="342" r:id="rId17"/>
    <p:sldId id="343" r:id="rId18"/>
    <p:sldId id="330" r:id="rId19"/>
    <p:sldId id="346" r:id="rId20"/>
    <p:sldId id="354" r:id="rId21"/>
    <p:sldId id="290" r:id="rId22"/>
    <p:sldId id="356" r:id="rId2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F0D24"/>
    <a:srgbClr val="AAAAA8"/>
    <a:srgbClr val="B4B4B5"/>
    <a:srgbClr val="B4B4BC"/>
    <a:srgbClr val="B4B4B2"/>
    <a:srgbClr val="B4B4B9"/>
    <a:srgbClr val="BEBEBC"/>
    <a:srgbClr val="C10E25"/>
    <a:srgbClr val="9F0DC1"/>
    <a:srgbClr val="25C1C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875" autoAdjust="0"/>
    <p:restoredTop sz="48523" autoAdjust="0"/>
  </p:normalViewPr>
  <p:slideViewPr>
    <p:cSldViewPr snapToGrid="0" snapToObjects="1">
      <p:cViewPr varScale="1">
        <p:scale>
          <a:sx n="48" d="100"/>
          <a:sy n="48" d="100"/>
        </p:scale>
        <p:origin x="2722" y="38"/>
      </p:cViewPr>
      <p:guideLst>
        <p:guide orient="horz" pos="2160"/>
        <p:guide pos="2880"/>
      </p:guideLst>
    </p:cSldViewPr>
  </p:slideViewPr>
  <p:outlineViewPr>
    <p:cViewPr>
      <p:scale>
        <a:sx n="33" d="100"/>
        <a:sy n="33" d="100"/>
      </p:scale>
      <p:origin x="0" y="0"/>
    </p:cViewPr>
  </p:outlineViewPr>
  <p:notesTextViewPr>
    <p:cViewPr>
      <p:scale>
        <a:sx n="125" d="100"/>
        <a:sy n="125"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60E7D13-8600-BF4F-8814-C0FAB6810B79}" type="datetimeFigureOut">
              <a:rPr lang="en-US" smtClean="0"/>
              <a:pPr/>
              <a:t>8/30/2021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C61778-6E7F-4B47-8A00-23F72BE98B3A}" type="slidenum">
              <a:rPr lang="en-US" smtClean="0"/>
              <a:pPr/>
              <a:t>‹#›</a:t>
            </a:fld>
            <a:endParaRPr lang="en-US"/>
          </a:p>
        </p:txBody>
      </p:sp>
    </p:spTree>
    <p:extLst>
      <p:ext uri="{BB962C8B-B14F-4D97-AF65-F5344CB8AC3E}">
        <p14:creationId xmlns:p14="http://schemas.microsoft.com/office/powerpoint/2010/main" val="27207525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2</a:t>
            </a:fld>
            <a:endParaRPr lang="en-US"/>
          </a:p>
        </p:txBody>
      </p:sp>
    </p:spTree>
    <p:extLst>
      <p:ext uri="{BB962C8B-B14F-4D97-AF65-F5344CB8AC3E}">
        <p14:creationId xmlns:p14="http://schemas.microsoft.com/office/powerpoint/2010/main" val="26233054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9108" lvl="2" indent="-174708">
              <a:buFont typeface="Arial" charset="0"/>
              <a:buChar char="•"/>
            </a:pPr>
            <a:endParaRPr lang="en-US" dirty="0"/>
          </a:p>
        </p:txBody>
      </p:sp>
      <p:sp>
        <p:nvSpPr>
          <p:cNvPr id="4" name="Slide Number Placeholder 3"/>
          <p:cNvSpPr>
            <a:spLocks noGrp="1"/>
          </p:cNvSpPr>
          <p:nvPr>
            <p:ph type="sldNum" sz="quarter" idx="10"/>
          </p:nvPr>
        </p:nvSpPr>
        <p:spPr/>
        <p:txBody>
          <a:bodyPr/>
          <a:lstStyle/>
          <a:p>
            <a:fld id="{FFC61778-6E7F-4B47-8A00-23F72BE98B3A}" type="slidenum">
              <a:rPr lang="en-US" smtClean="0"/>
              <a:pPr/>
              <a:t>11</a:t>
            </a:fld>
            <a:endParaRPr lang="en-US"/>
          </a:p>
        </p:txBody>
      </p:sp>
    </p:spTree>
    <p:extLst>
      <p:ext uri="{BB962C8B-B14F-4D97-AF65-F5344CB8AC3E}">
        <p14:creationId xmlns:p14="http://schemas.microsoft.com/office/powerpoint/2010/main" val="14994628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089108" lvl="2" indent="-174708">
              <a:buFont typeface="Arial" charset="0"/>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FFC61778-6E7F-4B47-8A00-23F72BE98B3A}" type="slidenum">
              <a:rPr lang="en-US" smtClean="0"/>
              <a:pPr/>
              <a:t>12</a:t>
            </a:fld>
            <a:endParaRPr lang="en-US"/>
          </a:p>
        </p:txBody>
      </p:sp>
    </p:spTree>
    <p:extLst>
      <p:ext uri="{BB962C8B-B14F-4D97-AF65-F5344CB8AC3E}">
        <p14:creationId xmlns:p14="http://schemas.microsoft.com/office/powerpoint/2010/main" val="94589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13</a:t>
            </a:fld>
            <a:endParaRPr lang="en-US"/>
          </a:p>
        </p:txBody>
      </p:sp>
    </p:spTree>
    <p:extLst>
      <p:ext uri="{BB962C8B-B14F-4D97-AF65-F5344CB8AC3E}">
        <p14:creationId xmlns:p14="http://schemas.microsoft.com/office/powerpoint/2010/main" val="33172873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endParaRPr lang="en-US" b="1"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14</a:t>
            </a:fld>
            <a:endParaRPr lang="en-US"/>
          </a:p>
        </p:txBody>
      </p:sp>
    </p:spTree>
    <p:extLst>
      <p:ext uri="{BB962C8B-B14F-4D97-AF65-F5344CB8AC3E}">
        <p14:creationId xmlns:p14="http://schemas.microsoft.com/office/powerpoint/2010/main" val="15542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0"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15</a:t>
            </a:fld>
            <a:endParaRPr lang="en-US"/>
          </a:p>
        </p:txBody>
      </p:sp>
    </p:spTree>
    <p:extLst>
      <p:ext uri="{BB962C8B-B14F-4D97-AF65-F5344CB8AC3E}">
        <p14:creationId xmlns:p14="http://schemas.microsoft.com/office/powerpoint/2010/main" val="12835855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16</a:t>
            </a:fld>
            <a:endParaRPr lang="en-US"/>
          </a:p>
        </p:txBody>
      </p:sp>
    </p:spTree>
    <p:extLst>
      <p:ext uri="{BB962C8B-B14F-4D97-AF65-F5344CB8AC3E}">
        <p14:creationId xmlns:p14="http://schemas.microsoft.com/office/powerpoint/2010/main" val="200704558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17</a:t>
            </a:fld>
            <a:endParaRPr lang="en-US"/>
          </a:p>
        </p:txBody>
      </p:sp>
    </p:spTree>
    <p:extLst>
      <p:ext uri="{BB962C8B-B14F-4D97-AF65-F5344CB8AC3E}">
        <p14:creationId xmlns:p14="http://schemas.microsoft.com/office/powerpoint/2010/main" val="1276568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18</a:t>
            </a:fld>
            <a:endParaRPr lang="en-US"/>
          </a:p>
        </p:txBody>
      </p:sp>
    </p:spTree>
    <p:extLst>
      <p:ext uri="{BB962C8B-B14F-4D97-AF65-F5344CB8AC3E}">
        <p14:creationId xmlns:p14="http://schemas.microsoft.com/office/powerpoint/2010/main" val="21924181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19</a:t>
            </a:fld>
            <a:endParaRPr lang="en-US"/>
          </a:p>
        </p:txBody>
      </p:sp>
    </p:spTree>
    <p:extLst>
      <p:ext uri="{BB962C8B-B14F-4D97-AF65-F5344CB8AC3E}">
        <p14:creationId xmlns:p14="http://schemas.microsoft.com/office/powerpoint/2010/main" val="6902898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20</a:t>
            </a:fld>
            <a:endParaRPr lang="en-US"/>
          </a:p>
        </p:txBody>
      </p:sp>
    </p:spTree>
    <p:extLst>
      <p:ext uri="{BB962C8B-B14F-4D97-AF65-F5344CB8AC3E}">
        <p14:creationId xmlns:p14="http://schemas.microsoft.com/office/powerpoint/2010/main" val="361400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3</a:t>
            </a:fld>
            <a:endParaRPr lang="en-US"/>
          </a:p>
        </p:txBody>
      </p:sp>
    </p:spTree>
    <p:extLst>
      <p:ext uri="{BB962C8B-B14F-4D97-AF65-F5344CB8AC3E}">
        <p14:creationId xmlns:p14="http://schemas.microsoft.com/office/powerpoint/2010/main" val="14722548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b="0" dirty="0"/>
          </a:p>
          <a:p>
            <a:endParaRPr lang="en-US" b="0"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4</a:t>
            </a:fld>
            <a:endParaRPr lang="en-US"/>
          </a:p>
        </p:txBody>
      </p:sp>
    </p:spTree>
    <p:extLst>
      <p:ext uri="{BB962C8B-B14F-4D97-AF65-F5344CB8AC3E}">
        <p14:creationId xmlns:p14="http://schemas.microsoft.com/office/powerpoint/2010/main" val="41618502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5</a:t>
            </a:fld>
            <a:endParaRPr lang="en-US"/>
          </a:p>
        </p:txBody>
      </p:sp>
    </p:spTree>
    <p:extLst>
      <p:ext uri="{BB962C8B-B14F-4D97-AF65-F5344CB8AC3E}">
        <p14:creationId xmlns:p14="http://schemas.microsoft.com/office/powerpoint/2010/main" val="4276021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6</a:t>
            </a:fld>
            <a:endParaRPr lang="en-US"/>
          </a:p>
        </p:txBody>
      </p:sp>
    </p:spTree>
    <p:extLst>
      <p:ext uri="{BB962C8B-B14F-4D97-AF65-F5344CB8AC3E}">
        <p14:creationId xmlns:p14="http://schemas.microsoft.com/office/powerpoint/2010/main" val="27286129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7</a:t>
            </a:fld>
            <a:endParaRPr lang="en-US"/>
          </a:p>
        </p:txBody>
      </p:sp>
    </p:spTree>
    <p:extLst>
      <p:ext uri="{BB962C8B-B14F-4D97-AF65-F5344CB8AC3E}">
        <p14:creationId xmlns:p14="http://schemas.microsoft.com/office/powerpoint/2010/main" val="15712750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8</a:t>
            </a:fld>
            <a:endParaRPr lang="en-US"/>
          </a:p>
        </p:txBody>
      </p:sp>
    </p:spTree>
    <p:extLst>
      <p:ext uri="{BB962C8B-B14F-4D97-AF65-F5344CB8AC3E}">
        <p14:creationId xmlns:p14="http://schemas.microsoft.com/office/powerpoint/2010/main" val="3153132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9</a:t>
            </a:fld>
            <a:endParaRPr lang="en-US"/>
          </a:p>
        </p:txBody>
      </p:sp>
    </p:spTree>
    <p:extLst>
      <p:ext uri="{BB962C8B-B14F-4D97-AF65-F5344CB8AC3E}">
        <p14:creationId xmlns:p14="http://schemas.microsoft.com/office/powerpoint/2010/main" val="9272998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C61778-6E7F-4B47-8A00-23F72BE98B3A}" type="slidenum">
              <a:rPr lang="en-US" smtClean="0"/>
              <a:pPr/>
              <a:t>10</a:t>
            </a:fld>
            <a:endParaRPr lang="en-US"/>
          </a:p>
        </p:txBody>
      </p:sp>
    </p:spTree>
    <p:extLst>
      <p:ext uri="{BB962C8B-B14F-4D97-AF65-F5344CB8AC3E}">
        <p14:creationId xmlns:p14="http://schemas.microsoft.com/office/powerpoint/2010/main" val="7859765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6.jpe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1.xml"/><Relationship Id="rId6" Type="http://schemas.openxmlformats.org/officeDocument/2006/relationships/image" Target="../media/image1.emf"/><Relationship Id="rId5" Type="http://schemas.openxmlformats.org/officeDocument/2006/relationships/image" Target="../media/image17.jpeg"/><Relationship Id="rId4" Type="http://schemas.openxmlformats.org/officeDocument/2006/relationships/image" Target="../media/image16.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8.jpeg"/><Relationship Id="rId1" Type="http://schemas.openxmlformats.org/officeDocument/2006/relationships/slideMaster" Target="../slideMasters/slideMaster1.xml"/><Relationship Id="rId5" Type="http://schemas.openxmlformats.org/officeDocument/2006/relationships/image" Target="../media/image1.emf"/><Relationship Id="rId4" Type="http://schemas.openxmlformats.org/officeDocument/2006/relationships/image" Target="../media/image14.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2.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4.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7.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1.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3.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4" Type="http://schemas.openxmlformats.org/officeDocument/2006/relationships/image" Target="../media/image26.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7.jpe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8.jpe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40.jpeg"/><Relationship Id="rId4" Type="http://schemas.openxmlformats.org/officeDocument/2006/relationships/image" Target="../media/image39.jpe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jpeg"/><Relationship Id="rId1" Type="http://schemas.openxmlformats.org/officeDocument/2006/relationships/slideMaster" Target="../slideMasters/slideMaster2.xml"/><Relationship Id="rId5" Type="http://schemas.openxmlformats.org/officeDocument/2006/relationships/image" Target="../media/image26.png"/><Relationship Id="rId4" Type="http://schemas.openxmlformats.org/officeDocument/2006/relationships/image" Target="../media/image36.png"/></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741904"/>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11809001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ection 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306717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rotWithShape="1">
          <a:blip r:embed="rId2"/>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spTree>
    <p:extLst>
      <p:ext uri="{BB962C8B-B14F-4D97-AF65-F5344CB8AC3E}">
        <p14:creationId xmlns:p14="http://schemas.microsoft.com/office/powerpoint/2010/main" val="16566209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51744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rotWithShape="1">
          <a:blip r:embed="rId2"/>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9171240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34169328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spTree>
    <p:extLst>
      <p:ext uri="{BB962C8B-B14F-4D97-AF65-F5344CB8AC3E}">
        <p14:creationId xmlns:p14="http://schemas.microsoft.com/office/powerpoint/2010/main" val="4792220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spTree>
    <p:extLst>
      <p:ext uri="{BB962C8B-B14F-4D97-AF65-F5344CB8AC3E}">
        <p14:creationId xmlns:p14="http://schemas.microsoft.com/office/powerpoint/2010/main" val="25219118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1201446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spTree>
    <p:extLst>
      <p:ext uri="{BB962C8B-B14F-4D97-AF65-F5344CB8AC3E}">
        <p14:creationId xmlns:p14="http://schemas.microsoft.com/office/powerpoint/2010/main" val="26985143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pPr/>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12" name="Picture 11" descr="Quartz-Logo-Reverse.eps"/>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8768072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Slide-Partnership Lin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pic>
        <p:nvPicPr>
          <p:cNvPr id="5" name="Picture 4" descr="Affiliate lin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5127544"/>
            <a:ext cx="9144000" cy="384048"/>
          </a:xfrm>
          <a:prstGeom prst="rect">
            <a:avLst/>
          </a:prstGeom>
        </p:spPr>
      </p:pic>
    </p:spTree>
    <p:extLst>
      <p:ext uri="{BB962C8B-B14F-4D97-AF65-F5344CB8AC3E}">
        <p14:creationId xmlns:p14="http://schemas.microsoft.com/office/powerpoint/2010/main" val="38692831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rotWithShape="1">
            <a:blip r:embed="rId4"/>
            <a:stretch>
              <a:fillRect/>
            </a:stretch>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4600114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rotWithShape="1">
            <a:blip r:embed="rId4"/>
            <a:stretch>
              <a:fillRect/>
            </a:stretch>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14266363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rotWithShape="1">
            <a:blip r:embed="rId4"/>
            <a:stretch>
              <a:fillRect/>
            </a:stretch>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rotWithShape="1">
            <a:blip r:embed="rId5"/>
            <a:stretch>
              <a:fillRect/>
            </a:stretch>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descr="Quartz-Logo-Reverse.eps"/>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27125568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descr="Quartz-Logo-Reverse.eps"/>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28095" y="175847"/>
            <a:ext cx="1094994" cy="358902"/>
          </a:xfrm>
          <a:prstGeom prst="rect">
            <a:avLst/>
          </a:prstGeom>
        </p:spPr>
      </p:pic>
    </p:spTree>
    <p:extLst>
      <p:ext uri="{BB962C8B-B14F-4D97-AF65-F5344CB8AC3E}">
        <p14:creationId xmlns:p14="http://schemas.microsoft.com/office/powerpoint/2010/main" val="327938974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spTree>
    <p:extLst>
      <p:ext uri="{BB962C8B-B14F-4D97-AF65-F5344CB8AC3E}">
        <p14:creationId xmlns:p14="http://schemas.microsoft.com/office/powerpoint/2010/main" val="20270599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ogo Slide">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046717" y="2026065"/>
            <a:ext cx="5050567" cy="2805871"/>
          </a:xfrm>
          <a:prstGeom prst="rect">
            <a:avLst/>
          </a:prstGeom>
          <a:effectLst>
            <a:glow rad="101600">
              <a:srgbClr val="B8112B">
                <a:alpha val="9000"/>
              </a:srgbClr>
            </a:glow>
          </a:effectLst>
        </p:spPr>
      </p:pic>
    </p:spTree>
    <p:extLst>
      <p:ext uri="{BB962C8B-B14F-4D97-AF65-F5344CB8AC3E}">
        <p14:creationId xmlns:p14="http://schemas.microsoft.com/office/powerpoint/2010/main" val="22251573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11593" y="0"/>
            <a:ext cx="4169345"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1AC48422-5884-4383-8676-B1FC64D5EA9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25275947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7491"/>
            <a:ext cx="4146935" cy="6875492"/>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8" name="Picture 7">
            <a:extLst>
              <a:ext uri="{FF2B5EF4-FFF2-40B4-BE49-F238E27FC236}">
                <a16:creationId xmlns:a16="http://schemas.microsoft.com/office/drawing/2014/main" id="{9B2C81C5-69B8-4780-91F2-0342E655EF2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128449364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5314"/>
            <a:ext cx="4146936"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9DF3A201-A7F4-4657-9E44-57158C0BE534}"/>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32214312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email">
            <a:extLst>
              <a:ext uri="{28A0092B-C50C-407E-A947-70E740481C1C}">
                <a14:useLocalDpi xmlns:a14="http://schemas.microsoft.com/office/drawing/2010/main" val="0"/>
              </a:ext>
            </a:extLst>
          </a:blip>
          <a:srcRect/>
          <a:stretch/>
        </p:blipFill>
        <p:spPr>
          <a:xfrm>
            <a:off x="0" y="-12441"/>
            <a:ext cx="4146935" cy="6881074"/>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2" name="Picture 11">
            <a:extLst>
              <a:ext uri="{FF2B5EF4-FFF2-40B4-BE49-F238E27FC236}">
                <a16:creationId xmlns:a16="http://schemas.microsoft.com/office/drawing/2014/main" id="{61DAC5C7-8E14-4D33-A851-3DD2A0D7607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520219" y="1998923"/>
            <a:ext cx="4272908" cy="2373837"/>
          </a:xfrm>
          <a:prstGeom prst="rect">
            <a:avLst/>
          </a:prstGeom>
          <a:effectLst>
            <a:glow rad="101600">
              <a:srgbClr val="B8112B">
                <a:alpha val="9000"/>
              </a:srgbClr>
            </a:glow>
          </a:effectLst>
        </p:spPr>
      </p:pic>
    </p:spTree>
    <p:extLst>
      <p:ext uri="{BB962C8B-B14F-4D97-AF65-F5344CB8AC3E}">
        <p14:creationId xmlns:p14="http://schemas.microsoft.com/office/powerpoint/2010/main" val="1664892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Slide-Lockup">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grpSp>
        <p:nvGrpSpPr>
          <p:cNvPr id="13" name="Group 12"/>
          <p:cNvGrpSpPr/>
          <p:nvPr userDrawn="1"/>
        </p:nvGrpSpPr>
        <p:grpSpPr>
          <a:xfrm>
            <a:off x="3034974" y="4184909"/>
            <a:ext cx="3276799" cy="747893"/>
            <a:chOff x="2904718" y="4161692"/>
            <a:chExt cx="3407055" cy="777623"/>
          </a:xfrm>
        </p:grpSpPr>
        <p:pic>
          <p:nvPicPr>
            <p:cNvPr id="2" name="Picture 1" descr="Gundersen Logo-Reverse.eps"/>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904718" y="4281386"/>
              <a:ext cx="1507155" cy="617514"/>
            </a:xfrm>
            <a:prstGeom prst="rect">
              <a:avLst/>
            </a:prstGeom>
          </p:spPr>
        </p:pic>
        <p:pic>
          <p:nvPicPr>
            <p:cNvPr id="4" name="Picture 3" descr="Unity Logo-Reverse.eps"/>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040887" y="4161692"/>
              <a:ext cx="1270886" cy="723698"/>
            </a:xfrm>
            <a:prstGeom prst="rect">
              <a:avLst/>
            </a:prstGeom>
          </p:spPr>
        </p:pic>
        <p:cxnSp>
          <p:nvCxnSpPr>
            <p:cNvPr id="8" name="Straight Connector 7"/>
            <p:cNvCxnSpPr/>
            <p:nvPr userDrawn="1"/>
          </p:nvCxnSpPr>
          <p:spPr>
            <a:xfrm>
              <a:off x="4719867" y="4220309"/>
              <a:ext cx="0" cy="719006"/>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pic>
        <p:nvPicPr>
          <p:cNvPr id="14" name="Picture 13"/>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498763" y="2540001"/>
            <a:ext cx="4128616" cy="1353220"/>
          </a:xfrm>
          <a:prstGeom prst="rect">
            <a:avLst/>
          </a:prstGeom>
          <a:effectLst>
            <a:glow rad="101600">
              <a:srgbClr val="B8112B">
                <a:alpha val="9000"/>
              </a:srgbClr>
            </a:glow>
          </a:effectLst>
        </p:spPr>
      </p:pic>
    </p:spTree>
    <p:extLst>
      <p:ext uri="{BB962C8B-B14F-4D97-AF65-F5344CB8AC3E}">
        <p14:creationId xmlns:p14="http://schemas.microsoft.com/office/powerpoint/2010/main" val="252722853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Section Title 1">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878675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ection Title 2">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6D3DF4F7-26A6-4702-BEFD-19C7A9399DE8}"/>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10877612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ection Title 3">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7" name="Rectangle 6"/>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0" name="Rectangle 9"/>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a:extLst>
              <a:ext uri="{FF2B5EF4-FFF2-40B4-BE49-F238E27FC236}">
                <a16:creationId xmlns:a16="http://schemas.microsoft.com/office/drawing/2014/main" id="{76313BE4-AB1C-45F6-9FB8-AB496687203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14614241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4">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2" name="Rectangle 11"/>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3" name="Rectangle 12"/>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a:extLst>
              <a:ext uri="{FF2B5EF4-FFF2-40B4-BE49-F238E27FC236}">
                <a16:creationId xmlns:a16="http://schemas.microsoft.com/office/drawing/2014/main" id="{F0567BA1-A351-444D-B423-AE47B7D0796D}"/>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39693027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1-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1"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8837F5A7-DAF3-42BD-B79E-18906CC1BEA3}"/>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2521570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ection Title 2-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5"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1" name="Picture 10">
            <a:extLst>
              <a:ext uri="{FF2B5EF4-FFF2-40B4-BE49-F238E27FC236}">
                <a16:creationId xmlns:a16="http://schemas.microsoft.com/office/drawing/2014/main" id="{D69A06DA-150F-44E4-9574-89F50A587822}"/>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algn="ctr" rotWithShape="0">
              <a:schemeClr val="tx1">
                <a:alpha val="59000"/>
              </a:schemeClr>
            </a:outerShdw>
          </a:effectLst>
        </p:spPr>
      </p:pic>
    </p:spTree>
    <p:extLst>
      <p:ext uri="{BB962C8B-B14F-4D97-AF65-F5344CB8AC3E}">
        <p14:creationId xmlns:p14="http://schemas.microsoft.com/office/powerpoint/2010/main" val="232657162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Title 3-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8" name="Picture 7">
            <a:extLst>
              <a:ext uri="{FF2B5EF4-FFF2-40B4-BE49-F238E27FC236}">
                <a16:creationId xmlns:a16="http://schemas.microsoft.com/office/drawing/2014/main" id="{395CEBEA-E7F7-4D1B-8C1D-4AB3F1299C45}"/>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14278878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Title 4-2 lines">
    <p:bg>
      <p:bgPr>
        <a:blipFill dpi="0" rotWithShape="1">
          <a:blip r:embed="rId2" cstate="email">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9" name="Rectangle 8"/>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2" name="Rectangle 11"/>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itle 1"/>
          <p:cNvSpPr>
            <a:spLocks noGrp="1"/>
          </p:cNvSpPr>
          <p:nvPr>
            <p:ph type="title" hasCustomPrompt="1"/>
          </p:nvPr>
        </p:nvSpPr>
        <p:spPr>
          <a:xfrm>
            <a:off x="457200" y="4459048"/>
            <a:ext cx="8229600" cy="581877"/>
          </a:xfrm>
        </p:spPr>
        <p:txBody>
          <a:bodyPr>
            <a:normAutofit/>
          </a:bodyPr>
          <a:lstStyle>
            <a:lvl1pPr>
              <a:defRPr sz="3200" kern="1200" spc="70">
                <a:solidFill>
                  <a:srgbClr val="666666"/>
                </a:solidFill>
                <a:latin typeface="Arial"/>
              </a:defRPr>
            </a:lvl1pPr>
          </a:lstStyle>
          <a:p>
            <a:r>
              <a:rPr lang="en-US" dirty="0"/>
              <a:t>Click to Edit Title</a:t>
            </a:r>
          </a:p>
        </p:txBody>
      </p:sp>
      <p:sp>
        <p:nvSpPr>
          <p:cNvPr id="16" name="Text Placeholder 3"/>
          <p:cNvSpPr>
            <a:spLocks noGrp="1"/>
          </p:cNvSpPr>
          <p:nvPr>
            <p:ph type="body" sz="quarter" idx="10" hasCustomPrompt="1"/>
          </p:nvPr>
        </p:nvSpPr>
        <p:spPr>
          <a:xfrm>
            <a:off x="457200" y="5008360"/>
            <a:ext cx="8229600" cy="280052"/>
          </a:xfrm>
        </p:spPr>
        <p:txBody>
          <a:bodyPr>
            <a:noAutofit/>
          </a:bodyPr>
          <a:lstStyle>
            <a:lvl1pPr marL="0" indent="0" algn="ctr">
              <a:buNone/>
              <a:defRPr sz="1700" spc="30">
                <a:latin typeface="Arial"/>
                <a:cs typeface="Arial"/>
              </a:defRPr>
            </a:lvl1pPr>
          </a:lstStyle>
          <a:p>
            <a:r>
              <a:rPr lang="en-US" sz="1800" dirty="0">
                <a:solidFill>
                  <a:schemeClr val="tx1"/>
                </a:solidFill>
              </a:rPr>
              <a:t>Click to Edit Subhead</a:t>
            </a:r>
          </a:p>
        </p:txBody>
      </p:sp>
      <p:pic>
        <p:nvPicPr>
          <p:cNvPr id="10" name="Picture 9">
            <a:extLst>
              <a:ext uri="{FF2B5EF4-FFF2-40B4-BE49-F238E27FC236}">
                <a16:creationId xmlns:a16="http://schemas.microsoft.com/office/drawing/2014/main" id="{58BFB94B-25F2-4103-81C7-B255CA42980E}"/>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a:effectLst>
            <a:outerShdw blurRad="177800" sx="121000" sy="121000" algn="ctr" rotWithShape="0">
              <a:schemeClr val="tx1">
                <a:alpha val="59000"/>
              </a:schemeClr>
            </a:outerShdw>
          </a:effectLst>
        </p:spPr>
      </p:pic>
    </p:spTree>
    <p:extLst>
      <p:ext uri="{BB962C8B-B14F-4D97-AF65-F5344CB8AC3E}">
        <p14:creationId xmlns:p14="http://schemas.microsoft.com/office/powerpoint/2010/main" val="42755037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Breaker Page 1">
    <p:bg>
      <p:bgPr>
        <a:gradFill flip="none" rotWithShape="1">
          <a:gsLst>
            <a:gs pos="53000">
              <a:schemeClr val="bg1"/>
            </a:gs>
            <a:gs pos="100000">
              <a:schemeClr val="bg1">
                <a:lumMod val="85000"/>
              </a:schemeClr>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rgbClr val="C71425"/>
                </a:solidFill>
              </a:defRPr>
            </a:lvl1pPr>
          </a:lstStyle>
          <a:p>
            <a:r>
              <a:rPr lang="en-US" dirty="0"/>
              <a:t>Click to edit title</a:t>
            </a:r>
          </a:p>
        </p:txBody>
      </p:sp>
      <p:pic>
        <p:nvPicPr>
          <p:cNvPr id="3" name="Picture 2">
            <a:extLst>
              <a:ext uri="{FF2B5EF4-FFF2-40B4-BE49-F238E27FC236}">
                <a16:creationId xmlns:a16="http://schemas.microsoft.com/office/drawing/2014/main" id="{F14255D9-B910-4A74-883D-6CDA4AC99F3A}"/>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3" cy="813902"/>
          </a:xfrm>
          <a:prstGeom prst="rect">
            <a:avLst/>
          </a:prstGeom>
        </p:spPr>
      </p:pic>
    </p:spTree>
    <p:extLst>
      <p:ext uri="{BB962C8B-B14F-4D97-AF65-F5344CB8AC3E}">
        <p14:creationId xmlns:p14="http://schemas.microsoft.com/office/powerpoint/2010/main" val="146664974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Breaker Page 2">
    <p:bg>
      <p:bgPr>
        <a:gradFill flip="none" rotWithShape="1">
          <a:gsLst>
            <a:gs pos="100000">
              <a:srgbClr val="AAAAA8"/>
            </a:gs>
            <a:gs pos="0">
              <a:srgbClr val="B4B4B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4" name="Picture 3">
            <a:extLst>
              <a:ext uri="{FF2B5EF4-FFF2-40B4-BE49-F238E27FC236}">
                <a16:creationId xmlns:a16="http://schemas.microsoft.com/office/drawing/2014/main" id="{3BD2CD5A-0E06-4D27-981C-1298E0FC5CC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7495497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Page">
    <p:spTree>
      <p:nvGrpSpPr>
        <p:cNvPr id="1" name=""/>
        <p:cNvGrpSpPr/>
        <p:nvPr/>
      </p:nvGrpSpPr>
      <p:grpSpPr>
        <a:xfrm>
          <a:off x="0" y="0"/>
          <a:ext cx="0" cy="0"/>
          <a:chOff x="0" y="0"/>
          <a:chExt cx="0" cy="0"/>
        </a:xfrm>
      </p:grpSpPr>
      <p:pic>
        <p:nvPicPr>
          <p:cNvPr id="35" name="Picture 34" descr="Wellfinity PPT Images sized-Title.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48327215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Breaker Page 3">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40080" y="2787424"/>
            <a:ext cx="8172752" cy="1143000"/>
          </a:xfrm>
        </p:spPr>
        <p:txBody>
          <a:bodyPr lIns="0" rIns="0" bIns="0"/>
          <a:lstStyle>
            <a:lvl1pPr algn="l">
              <a:defRPr spc="140">
                <a:solidFill>
                  <a:schemeClr val="bg1"/>
                </a:solidFill>
              </a:defRPr>
            </a:lvl1pPr>
          </a:lstStyle>
          <a:p>
            <a:r>
              <a:rPr lang="en-US" dirty="0"/>
              <a:t>Click to edit title</a:t>
            </a:r>
          </a:p>
        </p:txBody>
      </p:sp>
      <p:pic>
        <p:nvPicPr>
          <p:cNvPr id="3" name="Picture 2">
            <a:extLst>
              <a:ext uri="{FF2B5EF4-FFF2-40B4-BE49-F238E27FC236}">
                <a16:creationId xmlns:a16="http://schemas.microsoft.com/office/drawing/2014/main" id="{A9C3DBDC-6234-485A-B291-82C03C23C06D}"/>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618292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tex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4"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2" name="Title 1"/>
          <p:cNvSpPr>
            <a:spLocks noGrp="1"/>
          </p:cNvSpPr>
          <p:nvPr>
            <p:ph type="title" hasCustomPrompt="1"/>
          </p:nvPr>
        </p:nvSpPr>
        <p:spPr>
          <a:xfrm>
            <a:off x="727602" y="1847812"/>
            <a:ext cx="7777302" cy="643909"/>
          </a:xfrm>
        </p:spPr>
        <p:txBody>
          <a:bodyPr>
            <a:normAutofit/>
          </a:bodyPr>
          <a:lstStyle>
            <a:lvl1pPr algn="l">
              <a:defRPr sz="3300" b="1" i="0" kern="900" spc="30">
                <a:latin typeface="+mj-lt"/>
              </a:defRPr>
            </a:lvl1pPr>
          </a:lstStyle>
          <a:p>
            <a:r>
              <a:rPr lang="en-US" dirty="0"/>
              <a:t>Click to edit title</a:t>
            </a:r>
          </a:p>
        </p:txBody>
      </p:sp>
      <p:sp>
        <p:nvSpPr>
          <p:cNvPr id="5" name="Slide Number Placeholder 4"/>
          <p:cNvSpPr>
            <a:spLocks noGrp="1"/>
          </p:cNvSpPr>
          <p:nvPr>
            <p:ph type="sldNum" sz="quarter" idx="12"/>
          </p:nvPr>
        </p:nvSpPr>
        <p:spPr>
          <a:xfrm>
            <a:off x="6733468" y="6173787"/>
            <a:ext cx="2133600" cy="365125"/>
          </a:xfrm>
        </p:spPr>
        <p:txBody>
          <a:bodyPr/>
          <a:lstStyle/>
          <a:p>
            <a:fld id="{AA5B202D-022C-AC48-B1BD-AA5711EFB125}" type="slidenum">
              <a:rPr lang="en-US" smtClean="0"/>
              <a:t>‹#›</a:t>
            </a:fld>
            <a:endParaRPr lang="en-US"/>
          </a:p>
        </p:txBody>
      </p:sp>
      <p:sp>
        <p:nvSpPr>
          <p:cNvPr id="20" name="Text Placeholder 18"/>
          <p:cNvSpPr>
            <a:spLocks noGrp="1"/>
          </p:cNvSpPr>
          <p:nvPr>
            <p:ph type="body" sz="quarter" idx="13" hasCustomPrompt="1"/>
          </p:nvPr>
        </p:nvSpPr>
        <p:spPr>
          <a:xfrm>
            <a:off x="1112664" y="2491721"/>
            <a:ext cx="7549132" cy="3305455"/>
          </a:xfrm>
        </p:spPr>
        <p:txBody>
          <a:bodyPr lIns="0" tIns="0" rIns="0" bIns="0">
            <a:normAutofit/>
          </a:bodyPr>
          <a:lstStyle>
            <a:lvl1pPr>
              <a:defRPr sz="2100" spc="130"/>
            </a:lvl1pPr>
          </a:lstStyle>
          <a:p>
            <a:pPr lvl="0"/>
            <a:r>
              <a:rPr lang="en-US" dirty="0"/>
              <a:t>Click to edit text</a:t>
            </a:r>
          </a:p>
        </p:txBody>
      </p:sp>
      <p:pic>
        <p:nvPicPr>
          <p:cNvPr id="9" name="Picture 8">
            <a:extLst>
              <a:ext uri="{FF2B5EF4-FFF2-40B4-BE49-F238E27FC236}">
                <a16:creationId xmlns:a16="http://schemas.microsoft.com/office/drawing/2014/main" id="{CAF6FB24-EFEB-4492-A034-CA68D9B016E5}"/>
              </a:ext>
            </a:extLst>
          </p:cNvPr>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6713492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text-Photo right">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727602"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1112664"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5543550" y="822325"/>
            <a:ext cx="3443288" cy="5662613"/>
          </a:xfrm>
          <a:blipFill dpi="0" rotWithShape="1">
            <a:blip r:embed="rId4" cstate="email">
              <a:extLst>
                <a:ext uri="{28A0092B-C50C-407E-A947-70E740481C1C}">
                  <a14:useLocalDpi xmlns:a14="http://schemas.microsoft.com/office/drawing/2010/main" val="0"/>
                </a:ext>
              </a:extLst>
            </a:blip>
            <a:srcRect/>
            <a:tile tx="-444500" ty="0" sx="100000" sy="100000" flip="none" algn="ctr"/>
          </a:blipFill>
        </p:spPr>
        <p:txBody>
          <a:bodyPr/>
          <a:lstStyle/>
          <a:p>
            <a:r>
              <a:rPr lang="en-US"/>
              <a:t>Click icon to add picture</a:t>
            </a:r>
          </a:p>
        </p:txBody>
      </p:sp>
      <p:sp>
        <p:nvSpPr>
          <p:cNvPr id="14" name="Rectangle 13"/>
          <p:cNvSpPr/>
          <p:nvPr userDrawn="1"/>
        </p:nvSpPr>
        <p:spPr>
          <a:xfrm>
            <a:off x="5236882"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B49F5C50-5A94-4A64-BCAE-0A6C2F1F8ABB}"/>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49172222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text-Photo Left">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noChangeAspect="1"/>
          </p:cNvSpPr>
          <p:nvPr>
            <p:ph type="pic" sz="quarter" idx="14"/>
          </p:nvPr>
        </p:nvSpPr>
        <p:spPr>
          <a:xfrm>
            <a:off x="162582" y="822325"/>
            <a:ext cx="3443288" cy="5662613"/>
          </a:xfrm>
          <a:blipFill dpi="0" rotWithShape="1">
            <a:blip r:embed="rId4" cstate="email">
              <a:extLst>
                <a:ext uri="{28A0092B-C50C-407E-A947-70E740481C1C}">
                  <a14:useLocalDpi xmlns:a14="http://schemas.microsoft.com/office/drawing/2010/main" val="0"/>
                </a:ext>
              </a:extLst>
            </a:blip>
            <a:srcRect/>
            <a:tile tx="-666750" ty="0" sx="80000" sy="80000" flip="none" algn="ctr"/>
          </a:blipFill>
        </p:spPr>
        <p:txBody>
          <a:bodyPr/>
          <a:lstStyle/>
          <a:p>
            <a:r>
              <a:rPr lang="en-US"/>
              <a:t>Click icon to add picture</a:t>
            </a:r>
            <a:endParaRPr lang="en-US" dirty="0"/>
          </a:p>
        </p:txBody>
      </p:sp>
      <p:sp>
        <p:nvSpPr>
          <p:cNvPr id="14" name="Rectangle 13"/>
          <p:cNvSpPr/>
          <p:nvPr userDrawn="1"/>
        </p:nvSpPr>
        <p:spPr>
          <a:xfrm rot="10800000">
            <a:off x="3747206" y="679506"/>
            <a:ext cx="156883" cy="5925312"/>
          </a:xfrm>
          <a:prstGeom prst="rect">
            <a:avLst/>
          </a:prstGeom>
          <a:gradFill>
            <a:gsLst>
              <a:gs pos="39000">
                <a:schemeClr val="bg1"/>
              </a:gs>
              <a:gs pos="100000">
                <a:schemeClr val="bg1">
                  <a:lumMod val="85000"/>
                </a:schemeClr>
              </a:gs>
            </a:gsLst>
            <a:lin ang="0" scaled="0"/>
          </a:gra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ln>
                  <a:noFill/>
                </a:ln>
                <a:noFill/>
              </a:rPr>
              <a:t> </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2" name="Picture 11">
            <a:extLst>
              <a:ext uri="{FF2B5EF4-FFF2-40B4-BE49-F238E27FC236}">
                <a16:creationId xmlns:a16="http://schemas.microsoft.com/office/drawing/2014/main" id="{77DC2D20-FA11-4C40-8825-CB1F1132EC22}"/>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342779128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text-Photo Left-2">
    <p:spTree>
      <p:nvGrpSpPr>
        <p:cNvPr id="1" name=""/>
        <p:cNvGrpSpPr/>
        <p:nvPr/>
      </p:nvGrpSpPr>
      <p:grpSpPr>
        <a:xfrm>
          <a:off x="0" y="0"/>
          <a:ext cx="0" cy="0"/>
          <a:chOff x="0" y="0"/>
          <a:chExt cx="0" cy="0"/>
        </a:xfrm>
      </p:grpSpPr>
      <p:pic>
        <p:nvPicPr>
          <p:cNvPr id="18" name="Picture 17"/>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9" name="Picture Placeholder 8"/>
          <p:cNvSpPr>
            <a:spLocks noGrp="1"/>
          </p:cNvSpPr>
          <p:nvPr>
            <p:ph type="pic" sz="quarter" idx="14"/>
          </p:nvPr>
        </p:nvSpPr>
        <p:spPr>
          <a:xfrm>
            <a:off x="604066" y="1314396"/>
            <a:ext cx="2286000" cy="2286000"/>
          </a:xfrm>
          <a:blipFill dpi="0" rotWithShape="1">
            <a:blip r:embed="rId4" cstate="email">
              <a:extLst>
                <a:ext uri="{28A0092B-C50C-407E-A947-70E740481C1C}">
                  <a14:useLocalDpi xmlns:a14="http://schemas.microsoft.com/office/drawing/2010/main" val="0"/>
                </a:ext>
              </a:extLst>
            </a:blip>
            <a:srcRect/>
            <a:tile tx="184150" ty="12700" sx="100000" sy="100000" flip="none" algn="ctr"/>
          </a:blipFill>
          <a:ln w="44450" cap="sq" cmpd="sng">
            <a:solidFill>
              <a:schemeClr val="bg1"/>
            </a:solidFill>
            <a:miter lim="800000"/>
          </a:ln>
          <a:effectLst>
            <a:glow rad="50800">
              <a:schemeClr val="bg1">
                <a:lumMod val="75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sp>
        <p:nvSpPr>
          <p:cNvPr id="11" name="Picture Placeholder 8"/>
          <p:cNvSpPr>
            <a:spLocks noGrp="1"/>
          </p:cNvSpPr>
          <p:nvPr>
            <p:ph type="pic" sz="quarter" idx="16"/>
          </p:nvPr>
        </p:nvSpPr>
        <p:spPr>
          <a:xfrm>
            <a:off x="1149819" y="3449371"/>
            <a:ext cx="2286000" cy="2286000"/>
          </a:xfrm>
          <a:blipFill dpi="0" rotWithShape="1">
            <a:blip r:embed="rId5" cstate="email">
              <a:extLst>
                <a:ext uri="{28A0092B-C50C-407E-A947-70E740481C1C}">
                  <a14:useLocalDpi xmlns:a14="http://schemas.microsoft.com/office/drawing/2010/main" val="0"/>
                </a:ext>
              </a:extLst>
            </a:blip>
            <a:srcRect/>
            <a:tile tx="-273050" ty="292100" sx="100000" sy="100000" flip="none" algn="ctr"/>
          </a:blipFill>
          <a:ln w="44450" cap="sq" cmpd="sng">
            <a:solidFill>
              <a:schemeClr val="bg1"/>
            </a:solidFill>
            <a:miter lim="800000"/>
          </a:ln>
          <a:effectLst>
            <a:glow rad="50800">
              <a:schemeClr val="tx1">
                <a:lumMod val="50000"/>
                <a:lumOff val="50000"/>
                <a:alpha val="15000"/>
              </a:schemeClr>
            </a:glow>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12" name="Picture 11">
            <a:extLst>
              <a:ext uri="{FF2B5EF4-FFF2-40B4-BE49-F238E27FC236}">
                <a16:creationId xmlns:a16="http://schemas.microsoft.com/office/drawing/2014/main" id="{CDF8C834-B6DF-45C0-AA9A-D0D7F373045B}"/>
              </a:ext>
            </a:extLst>
          </p:cNvPr>
          <p:cNvPicPr>
            <a:picLocks noChangeAspect="1"/>
          </p:cNvPicPr>
          <p:nvPr userDrawn="1"/>
        </p:nvPicPr>
        <p:blipFill>
          <a:blip r:embed="rId6"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2206381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text-Photo Left-3">
    <p:spTree>
      <p:nvGrpSpPr>
        <p:cNvPr id="1" name=""/>
        <p:cNvGrpSpPr/>
        <p:nvPr/>
      </p:nvGrpSpPr>
      <p:grpSpPr>
        <a:xfrm>
          <a:off x="0" y="0"/>
          <a:ext cx="0" cy="0"/>
          <a:chOff x="0" y="0"/>
          <a:chExt cx="0" cy="0"/>
        </a:xfrm>
      </p:grpSpPr>
      <p:sp>
        <p:nvSpPr>
          <p:cNvPr id="15" name="Picture Placeholder 14"/>
          <p:cNvSpPr>
            <a:spLocks noGrp="1" noChangeAspect="1"/>
          </p:cNvSpPr>
          <p:nvPr>
            <p:ph type="pic" sz="quarter" idx="16"/>
          </p:nvPr>
        </p:nvSpPr>
        <p:spPr>
          <a:xfrm>
            <a:off x="452339" y="1314395"/>
            <a:ext cx="3383280" cy="3383280"/>
          </a:xfrm>
          <a:blipFill rotWithShape="1">
            <a:blip r:embed="rId2">
              <a:extLst>
                <a:ext uri="{28A0092B-C50C-407E-A947-70E740481C1C}">
                  <a14:useLocalDpi xmlns:a14="http://schemas.microsoft.com/office/drawing/2010/main" val="0"/>
                </a:ext>
              </a:extLst>
            </a:blip>
            <a:stretch>
              <a:fillRect/>
            </a:stretch>
          </a:blipFill>
          <a:ln>
            <a:solidFill>
              <a:schemeClr val="bg1"/>
            </a:solidFill>
          </a:ln>
          <a:effectLst>
            <a:outerShdw blurRad="114300" dist="31750" dir="2700000" algn="tl" rotWithShape="0">
              <a:srgbClr val="000000">
                <a:alpha val="24000"/>
              </a:srgbClr>
            </a:outerShdw>
          </a:effectLst>
        </p:spPr>
        <p:txBody>
          <a:bodyPr/>
          <a:lstStyle/>
          <a:p>
            <a:r>
              <a:rPr lang="en-US"/>
              <a:t>Click icon to add picture</a:t>
            </a:r>
            <a:endParaRPr lang="en-US" dirty="0"/>
          </a:p>
        </p:txBody>
      </p:sp>
      <p:pic>
        <p:nvPicPr>
          <p:cNvPr id="21" name="Picture 20"/>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0" y="6590951"/>
            <a:ext cx="9144000" cy="276441"/>
          </a:xfrm>
          <a:prstGeom prst="rect">
            <a:avLst/>
          </a:prstGeom>
        </p:spPr>
      </p:pic>
      <p:pic>
        <p:nvPicPr>
          <p:cNvPr id="10" name="Picture 9" descr="Wellfinity PPT header bkg.png"/>
          <p:cNvPicPr>
            <a:picLocks noChangeAspect="1"/>
          </p:cNvPicPr>
          <p:nvPr userDrawn="1"/>
        </p:nvPicPr>
        <p:blipFill>
          <a:blip r:embed="rId4" cstate="email">
            <a:extLst>
              <a:ext uri="{28A0092B-C50C-407E-A947-70E740481C1C}">
                <a14:useLocalDpi xmlns:a14="http://schemas.microsoft.com/office/drawing/2010/main" val="0"/>
              </a:ext>
            </a:extLst>
          </a:blip>
          <a:stretch>
            <a:fillRect/>
          </a:stretch>
        </p:blipFill>
        <p:spPr>
          <a:xfrm>
            <a:off x="0" y="0"/>
            <a:ext cx="9144000" cy="759023"/>
          </a:xfrm>
          <a:prstGeom prst="rect">
            <a:avLst/>
          </a:prstGeom>
        </p:spPr>
      </p:pic>
      <p:sp>
        <p:nvSpPr>
          <p:cNvPr id="2" name="Title 1"/>
          <p:cNvSpPr>
            <a:spLocks noGrp="1"/>
          </p:cNvSpPr>
          <p:nvPr>
            <p:ph type="title" hasCustomPrompt="1"/>
          </p:nvPr>
        </p:nvSpPr>
        <p:spPr>
          <a:xfrm>
            <a:off x="4276737" y="1847812"/>
            <a:ext cx="4442045" cy="643909"/>
          </a:xfrm>
        </p:spPr>
        <p:txBody>
          <a:bodyPr>
            <a:normAutofit/>
          </a:bodyPr>
          <a:lstStyle>
            <a:lvl1pPr algn="l">
              <a:defRPr sz="3300" b="1" i="0" kern="900" spc="30">
                <a:latin typeface="+mj-lt"/>
              </a:defRPr>
            </a:lvl1pPr>
          </a:lstStyle>
          <a:p>
            <a:r>
              <a:rPr lang="en-US" dirty="0"/>
              <a:t>Click to edit title</a:t>
            </a:r>
          </a:p>
        </p:txBody>
      </p:sp>
      <p:sp>
        <p:nvSpPr>
          <p:cNvPr id="19" name="Text Placeholder 18"/>
          <p:cNvSpPr>
            <a:spLocks noGrp="1"/>
          </p:cNvSpPr>
          <p:nvPr>
            <p:ph type="body" sz="quarter" idx="13" hasCustomPrompt="1"/>
          </p:nvPr>
        </p:nvSpPr>
        <p:spPr>
          <a:xfrm>
            <a:off x="4661799" y="2491721"/>
            <a:ext cx="4056983" cy="3305455"/>
          </a:xfrm>
        </p:spPr>
        <p:txBody>
          <a:bodyPr lIns="0" tIns="0" rIns="0" bIns="0">
            <a:normAutofit/>
          </a:bodyPr>
          <a:lstStyle>
            <a:lvl1pPr>
              <a:defRPr sz="2100" spc="130"/>
            </a:lvl1pPr>
          </a:lstStyle>
          <a:p>
            <a:pPr lvl="0"/>
            <a:r>
              <a:rPr lang="en-US" dirty="0"/>
              <a:t>Click to edit text</a:t>
            </a:r>
          </a:p>
        </p:txBody>
      </p:sp>
      <p:sp>
        <p:nvSpPr>
          <p:cNvPr id="16" name="Content Placeholder 23"/>
          <p:cNvSpPr>
            <a:spLocks noGrp="1"/>
          </p:cNvSpPr>
          <p:nvPr>
            <p:ph sz="quarter" idx="15" hasCustomPrompt="1"/>
          </p:nvPr>
        </p:nvSpPr>
        <p:spPr>
          <a:xfrm>
            <a:off x="6274353" y="316802"/>
            <a:ext cx="2578980" cy="184331"/>
          </a:xfrm>
        </p:spPr>
        <p:txBody>
          <a:bodyPr lIns="0" tIns="0" rIns="0" bIns="0">
            <a:normAutofit/>
          </a:bodyPr>
          <a:lstStyle>
            <a:lvl1pPr marL="0" indent="0" algn="r">
              <a:buNone/>
              <a:defRPr sz="1200" b="1" i="0" spc="100">
                <a:solidFill>
                  <a:schemeClr val="bg1"/>
                </a:solidFill>
                <a:latin typeface="Arial"/>
              </a:defRPr>
            </a:lvl1pPr>
          </a:lstStyle>
          <a:p>
            <a:pPr lvl="0"/>
            <a:r>
              <a:rPr lang="en-US" dirty="0"/>
              <a:t>Section X :: Title Here</a:t>
            </a:r>
          </a:p>
        </p:txBody>
      </p:sp>
      <p:pic>
        <p:nvPicPr>
          <p:cNvPr id="11" name="Picture 10">
            <a:extLst>
              <a:ext uri="{FF2B5EF4-FFF2-40B4-BE49-F238E27FC236}">
                <a16:creationId xmlns:a16="http://schemas.microsoft.com/office/drawing/2014/main" id="{E9FD1BA3-E5E8-42FB-A24C-8F8474D70245}"/>
              </a:ext>
            </a:extLst>
          </p:cNvPr>
          <p:cNvPicPr>
            <a:picLocks noChangeAspect="1"/>
          </p:cNvPicPr>
          <p:nvPr userDrawn="1"/>
        </p:nvPicPr>
        <p:blipFill>
          <a:blip r:embed="rId5" cstate="email">
            <a:extLst>
              <a:ext uri="{28A0092B-C50C-407E-A947-70E740481C1C}">
                <a14:useLocalDpi xmlns:a14="http://schemas.microsoft.com/office/drawing/2010/main" val="0"/>
              </a:ext>
            </a:extLst>
          </a:blip>
          <a:stretch>
            <a:fillRect/>
          </a:stretch>
        </p:blipFill>
        <p:spPr>
          <a:xfrm>
            <a:off x="459470" y="-54880"/>
            <a:ext cx="1465024" cy="813902"/>
          </a:xfrm>
          <a:prstGeom prst="rect">
            <a:avLst/>
          </a:prstGeom>
        </p:spPr>
      </p:pic>
    </p:spTree>
    <p:extLst>
      <p:ext uri="{BB962C8B-B14F-4D97-AF65-F5344CB8AC3E}">
        <p14:creationId xmlns:p14="http://schemas.microsoft.com/office/powerpoint/2010/main" val="16868651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hank You">
    <p:bg>
      <p:bgPr>
        <a:gradFill flip="none" rotWithShape="1">
          <a:gsLst>
            <a:gs pos="100000">
              <a:srgbClr val="9F0D24"/>
            </a:gs>
            <a:gs pos="56000">
              <a:srgbClr val="C10E25"/>
            </a:gs>
          </a:gsLst>
          <a:lin ang="5400000" scaled="0"/>
          <a:tileRect/>
        </a:gradFill>
        <a:effectLst/>
      </p:bgPr>
    </p:bg>
    <p:spTree>
      <p:nvGrpSpPr>
        <p:cNvPr id="1" name=""/>
        <p:cNvGrpSpPr/>
        <p:nvPr/>
      </p:nvGrpSpPr>
      <p:grpSpPr>
        <a:xfrm>
          <a:off x="0" y="0"/>
          <a:ext cx="0" cy="0"/>
          <a:chOff x="0" y="0"/>
          <a:chExt cx="0" cy="0"/>
        </a:xfrm>
      </p:grpSpPr>
      <p:sp>
        <p:nvSpPr>
          <p:cNvPr id="4" name="TextBox 3"/>
          <p:cNvSpPr txBox="1"/>
          <p:nvPr userDrawn="1"/>
        </p:nvSpPr>
        <p:spPr>
          <a:xfrm>
            <a:off x="0" y="2904718"/>
            <a:ext cx="9144000" cy="1015663"/>
          </a:xfrm>
          <a:prstGeom prst="rect">
            <a:avLst/>
          </a:prstGeom>
          <a:noFill/>
        </p:spPr>
        <p:txBody>
          <a:bodyPr wrap="square" rtlCol="0">
            <a:spAutoFit/>
          </a:bodyPr>
          <a:lstStyle/>
          <a:p>
            <a:pPr algn="ctr"/>
            <a:r>
              <a:rPr lang="en-US" sz="6000" spc="140" dirty="0">
                <a:solidFill>
                  <a:schemeClr val="bg1"/>
                </a:solidFill>
              </a:rPr>
              <a:t>Thank</a:t>
            </a:r>
            <a:r>
              <a:rPr lang="en-US" sz="6000" spc="140" baseline="0" dirty="0">
                <a:solidFill>
                  <a:schemeClr val="bg1"/>
                </a:solidFill>
              </a:rPr>
              <a:t> you</a:t>
            </a:r>
            <a:endParaRPr lang="en-US" sz="6000" spc="140" dirty="0">
              <a:solidFill>
                <a:schemeClr val="bg1"/>
              </a:solidFill>
            </a:endParaRPr>
          </a:p>
        </p:txBody>
      </p:sp>
      <p:pic>
        <p:nvPicPr>
          <p:cNvPr id="5" name="Picture 4">
            <a:extLst>
              <a:ext uri="{FF2B5EF4-FFF2-40B4-BE49-F238E27FC236}">
                <a16:creationId xmlns:a16="http://schemas.microsoft.com/office/drawing/2014/main" id="{54723D1F-5BEF-4C12-A109-85C4354DC69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221777" y="5762847"/>
            <a:ext cx="1465024" cy="813902"/>
          </a:xfrm>
          <a:prstGeom prst="rect">
            <a:avLst/>
          </a:prstGeom>
        </p:spPr>
      </p:pic>
    </p:spTree>
    <p:extLst>
      <p:ext uri="{BB962C8B-B14F-4D97-AF65-F5344CB8AC3E}">
        <p14:creationId xmlns:p14="http://schemas.microsoft.com/office/powerpoint/2010/main" val="999244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age 1">
    <p:spTree>
      <p:nvGrpSpPr>
        <p:cNvPr id="1" name=""/>
        <p:cNvGrpSpPr/>
        <p:nvPr/>
      </p:nvGrpSpPr>
      <p:grpSpPr>
        <a:xfrm>
          <a:off x="0" y="0"/>
          <a:ext cx="0" cy="0"/>
          <a:chOff x="0" y="0"/>
          <a:chExt cx="0" cy="0"/>
        </a:xfrm>
      </p:grpSpPr>
      <p:pic>
        <p:nvPicPr>
          <p:cNvPr id="35" name="Picture 3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3" cy="6858000"/>
          </a:xfrm>
          <a:prstGeom prst="rect">
            <a:avLst/>
          </a:prstGeom>
        </p:spPr>
      </p:pic>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3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3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9" name="Picture 8"/>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0187772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age 2">
    <p:spTree>
      <p:nvGrpSpPr>
        <p:cNvPr id="1" name=""/>
        <p:cNvGrpSpPr/>
        <p:nvPr/>
      </p:nvGrpSpPr>
      <p:grpSpPr>
        <a:xfrm>
          <a:off x="0" y="0"/>
          <a:ext cx="0" cy="0"/>
          <a:chOff x="0" y="0"/>
          <a:chExt cx="0" cy="0"/>
        </a:xfrm>
      </p:grpSpPr>
      <p:pic>
        <p:nvPicPr>
          <p:cNvPr id="2" name="Picture 1" descr="Wellfinity PPT Images sized-Title2.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614"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20480245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Page 3">
    <p:spTree>
      <p:nvGrpSpPr>
        <p:cNvPr id="1" name=""/>
        <p:cNvGrpSpPr/>
        <p:nvPr/>
      </p:nvGrpSpPr>
      <p:grpSpPr>
        <a:xfrm>
          <a:off x="0" y="0"/>
          <a:ext cx="0" cy="0"/>
          <a:chOff x="0" y="0"/>
          <a:chExt cx="0" cy="0"/>
        </a:xfrm>
      </p:grpSpPr>
      <p:pic>
        <p:nvPicPr>
          <p:cNvPr id="2" name="Picture 1" descr="Wellfinity PPT Images sized-Title3.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4179094" cy="6858000"/>
          </a:xfrm>
          <a:prstGeom prst="rect">
            <a:avLst/>
          </a:prstGeom>
        </p:spPr>
      </p:pic>
      <p:sp>
        <p:nvSpPr>
          <p:cNvPr id="4" name="Slide Number Placeholder 3"/>
          <p:cNvSpPr>
            <a:spLocks noGrp="1"/>
          </p:cNvSpPr>
          <p:nvPr>
            <p:ph type="sldNum" sz="quarter" idx="12"/>
          </p:nvPr>
        </p:nvSpPr>
        <p:spPr/>
        <p:txBody>
          <a:bodyPr/>
          <a:lstStyle/>
          <a:p>
            <a:fld id="{AA5B202D-022C-AC48-B1BD-AA5711EFB125}" type="slidenum">
              <a:rPr lang="en-US" smtClean="0"/>
              <a:pPr/>
              <a:t>‹#›</a:t>
            </a:fld>
            <a:endParaRPr lang="en-US"/>
          </a:p>
        </p:txBody>
      </p:sp>
      <p:sp>
        <p:nvSpPr>
          <p:cNvPr id="15" name="Rectangle 14"/>
          <p:cNvSpPr/>
          <p:nvPr userDrawn="1"/>
        </p:nvSpPr>
        <p:spPr>
          <a:xfrm>
            <a:off x="4186506" y="0"/>
            <a:ext cx="4957494" cy="6858000"/>
          </a:xfrm>
          <a:prstGeom prst="rect">
            <a:avLst/>
          </a:prstGeom>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n>
                <a:noFill/>
              </a:ln>
              <a:noFill/>
            </a:endParaRPr>
          </a:p>
        </p:txBody>
      </p:sp>
      <p:sp>
        <p:nvSpPr>
          <p:cNvPr id="14" name="Rectangle 13"/>
          <p:cNvSpPr/>
          <p:nvPr userDrawn="1"/>
        </p:nvSpPr>
        <p:spPr>
          <a:xfrm>
            <a:off x="4149632" y="-17492"/>
            <a:ext cx="100584" cy="6882357"/>
          </a:xfrm>
          <a:prstGeom prst="rect">
            <a:avLst/>
          </a:prstGeom>
          <a:solidFill>
            <a:srgbClr val="9E1127"/>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ln>
                <a:noFill/>
              </a:ln>
              <a:noFill/>
            </a:endParaRPr>
          </a:p>
        </p:txBody>
      </p:sp>
      <p:sp>
        <p:nvSpPr>
          <p:cNvPr id="10" name="Text Placeholder 26"/>
          <p:cNvSpPr>
            <a:spLocks noGrp="1"/>
          </p:cNvSpPr>
          <p:nvPr>
            <p:ph type="body" sz="quarter" idx="17" hasCustomPrompt="1"/>
          </p:nvPr>
        </p:nvSpPr>
        <p:spPr>
          <a:xfrm>
            <a:off x="4252913" y="4781203"/>
            <a:ext cx="4816475" cy="344406"/>
          </a:xfrm>
        </p:spPr>
        <p:txBody>
          <a:bodyPr lIns="0" tIns="0" rIns="0" bIns="0">
            <a:normAutofit/>
          </a:bodyPr>
          <a:lstStyle>
            <a:lvl1pPr marL="0" indent="0" algn="ctr">
              <a:buNone/>
              <a:defRPr sz="1600" spc="140" baseline="0">
                <a:solidFill>
                  <a:schemeClr val="bg1"/>
                </a:solidFill>
              </a:defRPr>
            </a:lvl1pPr>
          </a:lstStyle>
          <a:p>
            <a:pPr lvl="0"/>
            <a:r>
              <a:rPr lang="en-US" dirty="0"/>
              <a:t>Presentation Title Here</a:t>
            </a:r>
          </a:p>
        </p:txBody>
      </p:sp>
      <p:sp>
        <p:nvSpPr>
          <p:cNvPr id="11" name="Text Placeholder 28"/>
          <p:cNvSpPr>
            <a:spLocks noGrp="1"/>
          </p:cNvSpPr>
          <p:nvPr>
            <p:ph type="body" sz="quarter" idx="18" hasCustomPrompt="1"/>
          </p:nvPr>
        </p:nvSpPr>
        <p:spPr>
          <a:xfrm>
            <a:off x="4252913" y="5178078"/>
            <a:ext cx="4816475" cy="290512"/>
          </a:xfrm>
        </p:spPr>
        <p:txBody>
          <a:bodyPr lIns="0" tIns="0" rIns="0" bIns="0">
            <a:normAutofit/>
          </a:bodyPr>
          <a:lstStyle>
            <a:lvl1pPr marL="0" indent="0" algn="ctr">
              <a:buNone/>
              <a:defRPr sz="1200" spc="140" baseline="0">
                <a:solidFill>
                  <a:schemeClr val="bg1"/>
                </a:solidFill>
              </a:defRPr>
            </a:lvl1pPr>
          </a:lstStyle>
          <a:p>
            <a:pPr lvl="0"/>
            <a:r>
              <a:rPr lang="en-US" dirty="0"/>
              <a:t>Month XX, 20XX</a:t>
            </a:r>
          </a:p>
        </p:txBody>
      </p:sp>
      <p:pic>
        <p:nvPicPr>
          <p:cNvPr id="13" name="Picture 12"/>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108649" y="2705008"/>
            <a:ext cx="3121760" cy="1023207"/>
          </a:xfrm>
          <a:prstGeom prst="rect">
            <a:avLst/>
          </a:prstGeom>
          <a:effectLst>
            <a:glow rad="101600">
              <a:srgbClr val="B8112B">
                <a:alpha val="9000"/>
              </a:srgbClr>
            </a:glow>
          </a:effectLst>
        </p:spPr>
      </p:pic>
    </p:spTree>
    <p:extLst>
      <p:ext uri="{BB962C8B-B14F-4D97-AF65-F5344CB8AC3E}">
        <p14:creationId xmlns:p14="http://schemas.microsoft.com/office/powerpoint/2010/main" val="1573044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ection Title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Rectangle 5"/>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7" name="Rectangle 6"/>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75721" y="6007856"/>
            <a:ext cx="912495" cy="299085"/>
          </a:xfrm>
          <a:prstGeom prst="rect">
            <a:avLst/>
          </a:prstGeom>
        </p:spPr>
      </p:pic>
    </p:spTree>
    <p:extLst>
      <p:ext uri="{BB962C8B-B14F-4D97-AF65-F5344CB8AC3E}">
        <p14:creationId xmlns:p14="http://schemas.microsoft.com/office/powerpoint/2010/main" val="77293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ection 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10" name="Rectangle 9"/>
          <p:cNvSpPr/>
          <p:nvPr userDrawn="1"/>
        </p:nvSpPr>
        <p:spPr>
          <a:xfrm>
            <a:off x="1" y="4318003"/>
            <a:ext cx="9144000" cy="1192380"/>
          </a:xfrm>
          <a:prstGeom prst="rect">
            <a:avLst/>
          </a:prstGeom>
          <a:solidFill>
            <a:schemeClr val="bg1">
              <a:alpha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noFill/>
              </a:ln>
            </a:endParaRPr>
          </a:p>
        </p:txBody>
      </p:sp>
      <p:sp>
        <p:nvSpPr>
          <p:cNvPr id="11" name="Rectangle 10"/>
          <p:cNvSpPr/>
          <p:nvPr userDrawn="1"/>
        </p:nvSpPr>
        <p:spPr>
          <a:xfrm>
            <a:off x="1" y="4363593"/>
            <a:ext cx="9144000" cy="1101200"/>
          </a:xfrm>
          <a:prstGeom prst="rect">
            <a:avLst/>
          </a:prstGeom>
          <a:solidFill>
            <a:schemeClr val="bg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457200" y="4485100"/>
            <a:ext cx="8229600" cy="815536"/>
          </a:xfrm>
        </p:spPr>
        <p:txBody>
          <a:bodyPr/>
          <a:lstStyle>
            <a:lvl1pPr>
              <a:defRPr kern="1200" spc="70">
                <a:solidFill>
                  <a:srgbClr val="666666"/>
                </a:solidFill>
                <a:latin typeface="Arial"/>
              </a:defRPr>
            </a:lvl1pPr>
          </a:lstStyle>
          <a:p>
            <a:r>
              <a:rPr lang="en-US" dirty="0"/>
              <a:t>Click to Edit Title</a:t>
            </a:r>
          </a:p>
        </p:txBody>
      </p:sp>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469208" y="6007856"/>
            <a:ext cx="912495" cy="299085"/>
          </a:xfrm>
          <a:prstGeom prst="rect">
            <a:avLst/>
          </a:prstGeom>
        </p:spPr>
      </p:pic>
    </p:spTree>
    <p:extLst>
      <p:ext uri="{BB962C8B-B14F-4D97-AF65-F5344CB8AC3E}">
        <p14:creationId xmlns:p14="http://schemas.microsoft.com/office/powerpoint/2010/main" val="25529308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theme" Target="../theme/theme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pPr/>
              <a:t>8/30/2021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pPr/>
              <a:t>‹#›</a:t>
            </a:fld>
            <a:endParaRPr lang="en-US"/>
          </a:p>
        </p:txBody>
      </p:sp>
    </p:spTree>
    <p:extLst>
      <p:ext uri="{BB962C8B-B14F-4D97-AF65-F5344CB8AC3E}">
        <p14:creationId xmlns:p14="http://schemas.microsoft.com/office/powerpoint/2010/main" val="2773764174"/>
      </p:ext>
    </p:extLst>
  </p:cSld>
  <p:clrMap bg1="lt1" tx1="dk1" bg2="lt2" tx2="dk2" accent1="accent1" accent2="accent2" accent3="accent3" accent4="accent4" accent5="accent5" accent6="accent6" hlink="hlink" folHlink="folHlink"/>
  <p:sldLayoutIdLst>
    <p:sldLayoutId id="2147483665" r:id="rId1"/>
    <p:sldLayoutId id="2147483664" r:id="rId2"/>
    <p:sldLayoutId id="2147483681" r:id="rId3"/>
    <p:sldLayoutId id="2147483655" r:id="rId4"/>
    <p:sldLayoutId id="2147483676" r:id="rId5"/>
    <p:sldLayoutId id="2147483670" r:id="rId6"/>
    <p:sldLayoutId id="2147483671" r:id="rId7"/>
    <p:sldLayoutId id="2147483660" r:id="rId8"/>
    <p:sldLayoutId id="2147483661" r:id="rId9"/>
    <p:sldLayoutId id="2147483662" r:id="rId10"/>
    <p:sldLayoutId id="2147483663" r:id="rId11"/>
    <p:sldLayoutId id="2147483677" r:id="rId12"/>
    <p:sldLayoutId id="2147483678" r:id="rId13"/>
    <p:sldLayoutId id="2147483679" r:id="rId14"/>
    <p:sldLayoutId id="2147483680" r:id="rId15"/>
    <p:sldLayoutId id="2147483672" r:id="rId16"/>
    <p:sldLayoutId id="2147483673" r:id="rId17"/>
    <p:sldLayoutId id="2147483674" r:id="rId18"/>
    <p:sldLayoutId id="2147483654" r:id="rId19"/>
    <p:sldLayoutId id="2147483667" r:id="rId20"/>
    <p:sldLayoutId id="2147483668" r:id="rId21"/>
    <p:sldLayoutId id="2147483669" r:id="rId22"/>
    <p:sldLayoutId id="2147483682" r:id="rId23"/>
    <p:sldLayoutId id="2147483675" r:id="rId24"/>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r>
              <a:rPr lang="en-US" sz="2000" kern="900" spc="140" dirty="0"/>
              <a:t>Click to edit text</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198A6-0725-B946-B0A0-92B3EF3E9E73}" type="datetimeFigureOut">
              <a:rPr lang="en-US" smtClean="0"/>
              <a:t>8/30/2021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5B202D-022C-AC48-B1BD-AA5711EFB125}" type="slidenum">
              <a:rPr lang="en-US" smtClean="0"/>
              <a:t>‹#›</a:t>
            </a:fld>
            <a:endParaRPr lang="en-US"/>
          </a:p>
        </p:txBody>
      </p:sp>
    </p:spTree>
    <p:extLst>
      <p:ext uri="{BB962C8B-B14F-4D97-AF65-F5344CB8AC3E}">
        <p14:creationId xmlns:p14="http://schemas.microsoft.com/office/powerpoint/2010/main" val="3468739902"/>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 id="2147483699" r:id="rId16"/>
    <p:sldLayoutId id="2147483700" r:id="rId17"/>
    <p:sldLayoutId id="2147483701" r:id="rId18"/>
    <p:sldLayoutId id="2147483702" r:id="rId19"/>
    <p:sldLayoutId id="2147483703" r:id="rId20"/>
    <p:sldLayoutId id="2147483704" r:id="rId21"/>
    <p:sldLayoutId id="2147483705" r:id="rId2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228600" indent="-228600" algn="l" defTabSz="228600" rtl="0" eaLnBrk="1" latinLnBrk="0" hangingPunct="1">
        <a:spcBef>
          <a:spcPct val="20000"/>
        </a:spcBef>
        <a:buClr>
          <a:srgbClr val="C10E25"/>
        </a:buClr>
        <a:buFont typeface="Arial"/>
        <a:buChar char="•"/>
        <a:defRPr sz="2100" kern="1200" baseline="0">
          <a:solidFill>
            <a:schemeClr val="tx1"/>
          </a:solidFill>
          <a:latin typeface="+mn-lt"/>
          <a:ea typeface="+mn-ea"/>
          <a:cs typeface="+mn-cs"/>
        </a:defRPr>
      </a:lvl1pPr>
      <a:lvl2pPr marL="640080" indent="-228600" algn="l" defTabSz="457200" rtl="0" eaLnBrk="1" latinLnBrk="0" hangingPunct="1">
        <a:spcBef>
          <a:spcPts val="500"/>
        </a:spcBef>
        <a:buSzPct val="100000"/>
        <a:buFont typeface="Arial"/>
        <a:buChar char="–"/>
        <a:defRPr sz="1600" kern="1200" spc="120">
          <a:solidFill>
            <a:schemeClr val="tx1"/>
          </a:solidFill>
          <a:latin typeface="+mn-lt"/>
          <a:ea typeface="+mn-ea"/>
          <a:cs typeface="+mn-cs"/>
        </a:defRPr>
      </a:lvl2pPr>
      <a:lvl3pPr marL="1033272" indent="-137160" algn="l" defTabSz="457200" rtl="0" eaLnBrk="1" latinLnBrk="0" hangingPunct="1">
        <a:spcBef>
          <a:spcPts val="500"/>
        </a:spcBef>
        <a:buFont typeface="Arial"/>
        <a:buChar char="•"/>
        <a:defRPr sz="1500" kern="1200" spc="12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3.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16.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D8B0269-6E3D-4FBD-9158-7C9CDC2EA0AC}"/>
              </a:ext>
            </a:extLst>
          </p:cNvPr>
          <p:cNvSpPr/>
          <p:nvPr/>
        </p:nvSpPr>
        <p:spPr>
          <a:xfrm>
            <a:off x="1860698" y="5312987"/>
            <a:ext cx="5890437" cy="10618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mn-cs"/>
              </a:rPr>
              <a:t>© 2020 Quartz Health Solutions, Inc. This PowerPoint is considered confidential and proprietary, and may only be distributed with prior written permission from the Quality Management and Population Health (QMPH) and Legal Departments at Quartz Health Solutions, Inc. The QMPH department can be reached at (866) 884-4601. Statements contained in these materials do not constitute medical advice. Individuals should consult with their doctor for healthcare questions and advice. Quartz is a management and administrative services company which provides services for Quartz Health Benefit Plans Corporation, Quartz Health Plan Corporation, Quartz Health Plan MN Corporation, and Quartz Health Insurance Corporation.</a:t>
            </a:r>
            <a:endParaRPr kumimoji="0" lang="en-US" sz="9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4033191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A9FDB-C62D-462A-98CE-BCF56CF87B81}"/>
              </a:ext>
            </a:extLst>
          </p:cNvPr>
          <p:cNvSpPr>
            <a:spLocks noGrp="1"/>
          </p:cNvSpPr>
          <p:nvPr>
            <p:ph type="title"/>
          </p:nvPr>
        </p:nvSpPr>
        <p:spPr>
          <a:xfrm>
            <a:off x="640080" y="325678"/>
            <a:ext cx="8172752" cy="734771"/>
          </a:xfrm>
        </p:spPr>
        <p:txBody>
          <a:bodyPr>
            <a:noAutofit/>
          </a:bodyPr>
          <a:lstStyle/>
          <a:p>
            <a:pPr algn="ctr"/>
            <a:r>
              <a:rPr lang="en-US" sz="4800" b="1" dirty="0">
                <a:solidFill>
                  <a:schemeClr val="tx1"/>
                </a:solidFill>
              </a:rPr>
              <a:t>Limit Unhealthy Fats </a:t>
            </a:r>
          </a:p>
        </p:txBody>
      </p:sp>
      <p:sp>
        <p:nvSpPr>
          <p:cNvPr id="4" name="Text Placeholder 3">
            <a:extLst>
              <a:ext uri="{FF2B5EF4-FFF2-40B4-BE49-F238E27FC236}">
                <a16:creationId xmlns:a16="http://schemas.microsoft.com/office/drawing/2014/main" id="{7568C97E-3BD6-4AB2-9EAD-0F2C057288E8}"/>
              </a:ext>
            </a:extLst>
          </p:cNvPr>
          <p:cNvSpPr>
            <a:spLocks noGrp="1"/>
          </p:cNvSpPr>
          <p:nvPr>
            <p:ph type="body" sz="quarter" idx="4294967295"/>
          </p:nvPr>
        </p:nvSpPr>
        <p:spPr>
          <a:xfrm>
            <a:off x="488515" y="1878904"/>
            <a:ext cx="8324317" cy="3918647"/>
          </a:xfrm>
        </p:spPr>
        <p:txBody>
          <a:bodyPr>
            <a:normAutofit/>
          </a:bodyPr>
          <a:lstStyle/>
          <a:p>
            <a:endParaRPr lang="en-US" sz="2000" dirty="0"/>
          </a:p>
          <a:p>
            <a:endParaRPr lang="en-US" sz="1900" dirty="0"/>
          </a:p>
        </p:txBody>
      </p:sp>
      <p:pic>
        <p:nvPicPr>
          <p:cNvPr id="8194" name="Picture 2" descr="Resultado de imagen de bad fats images">
            <a:extLst>
              <a:ext uri="{FF2B5EF4-FFF2-40B4-BE49-F238E27FC236}">
                <a16:creationId xmlns:a16="http://schemas.microsoft.com/office/drawing/2014/main" id="{22CD5A5A-38B2-48BF-8DD4-703251BFE9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52395"/>
            <a:ext cx="9144000" cy="5705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302834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221B-09F8-4824-9CDA-BCEFBC09C4DA}"/>
              </a:ext>
            </a:extLst>
          </p:cNvPr>
          <p:cNvSpPr>
            <a:spLocks noGrp="1"/>
          </p:cNvSpPr>
          <p:nvPr>
            <p:ph type="title"/>
          </p:nvPr>
        </p:nvSpPr>
        <p:spPr>
          <a:xfrm>
            <a:off x="640080" y="280555"/>
            <a:ext cx="8172752" cy="948638"/>
          </a:xfrm>
        </p:spPr>
        <p:txBody>
          <a:bodyPr>
            <a:normAutofit/>
          </a:bodyPr>
          <a:lstStyle/>
          <a:p>
            <a:pPr algn="ctr"/>
            <a:r>
              <a:rPr lang="en-US" sz="4800" b="1" dirty="0">
                <a:solidFill>
                  <a:schemeClr val="tx1"/>
                </a:solidFill>
              </a:rPr>
              <a:t>Label Lingo</a:t>
            </a:r>
          </a:p>
        </p:txBody>
      </p:sp>
      <p:pic>
        <p:nvPicPr>
          <p:cNvPr id="6" name="Picture 5">
            <a:extLst>
              <a:ext uri="{FF2B5EF4-FFF2-40B4-BE49-F238E27FC236}">
                <a16:creationId xmlns:a16="http://schemas.microsoft.com/office/drawing/2014/main" id="{C18B848C-2792-4DC3-B103-3769CFD53001}"/>
              </a:ext>
            </a:extLst>
          </p:cNvPr>
          <p:cNvPicPr>
            <a:picLocks noChangeAspect="1"/>
          </p:cNvPicPr>
          <p:nvPr/>
        </p:nvPicPr>
        <p:blipFill>
          <a:blip r:embed="rId3"/>
          <a:stretch>
            <a:fillRect/>
          </a:stretch>
        </p:blipFill>
        <p:spPr>
          <a:xfrm>
            <a:off x="0" y="1229193"/>
            <a:ext cx="9144000" cy="5628807"/>
          </a:xfrm>
          <a:prstGeom prst="rect">
            <a:avLst/>
          </a:prstGeom>
        </p:spPr>
      </p:pic>
    </p:spTree>
    <p:extLst>
      <p:ext uri="{BB962C8B-B14F-4D97-AF65-F5344CB8AC3E}">
        <p14:creationId xmlns:p14="http://schemas.microsoft.com/office/powerpoint/2010/main" val="42803472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6221B-09F8-4824-9CDA-BCEFBC09C4DA}"/>
              </a:ext>
            </a:extLst>
          </p:cNvPr>
          <p:cNvSpPr>
            <a:spLocks noGrp="1"/>
          </p:cNvSpPr>
          <p:nvPr>
            <p:ph type="title"/>
          </p:nvPr>
        </p:nvSpPr>
        <p:spPr>
          <a:xfrm>
            <a:off x="640080" y="280555"/>
            <a:ext cx="8172752" cy="948638"/>
          </a:xfrm>
        </p:spPr>
        <p:txBody>
          <a:bodyPr>
            <a:normAutofit/>
          </a:bodyPr>
          <a:lstStyle/>
          <a:p>
            <a:pPr algn="ctr"/>
            <a:r>
              <a:rPr lang="en-US" sz="4800" b="1" dirty="0">
                <a:solidFill>
                  <a:schemeClr val="tx1"/>
                </a:solidFill>
              </a:rPr>
              <a:t>Label Lingo</a:t>
            </a:r>
          </a:p>
        </p:txBody>
      </p:sp>
      <p:pic>
        <p:nvPicPr>
          <p:cNvPr id="6150" name="Picture 6" descr="Resultado de imagen de food label changes">
            <a:extLst>
              <a:ext uri="{FF2B5EF4-FFF2-40B4-BE49-F238E27FC236}">
                <a16:creationId xmlns:a16="http://schemas.microsoft.com/office/drawing/2014/main" id="{3172EAB1-9DE5-4548-843F-FF9D323C7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29192"/>
            <a:ext cx="9144000" cy="5628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253036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6D5B0-A901-4459-B441-534546FFE37D}"/>
              </a:ext>
            </a:extLst>
          </p:cNvPr>
          <p:cNvSpPr>
            <a:spLocks noGrp="1"/>
          </p:cNvSpPr>
          <p:nvPr>
            <p:ph type="title"/>
          </p:nvPr>
        </p:nvSpPr>
        <p:spPr>
          <a:xfrm>
            <a:off x="640080" y="335769"/>
            <a:ext cx="8172752" cy="1317668"/>
          </a:xfrm>
        </p:spPr>
        <p:txBody>
          <a:bodyPr>
            <a:normAutofit fontScale="90000"/>
          </a:bodyPr>
          <a:lstStyle/>
          <a:p>
            <a:pPr algn="ctr"/>
            <a:br>
              <a:rPr lang="en-US" b="1" dirty="0">
                <a:solidFill>
                  <a:schemeClr val="tx1"/>
                </a:solidFill>
              </a:rPr>
            </a:br>
            <a:r>
              <a:rPr lang="en-US" b="1" dirty="0">
                <a:solidFill>
                  <a:schemeClr val="tx1"/>
                </a:solidFill>
              </a:rPr>
              <a:t>Four Simple Steps to</a:t>
            </a:r>
            <a:br>
              <a:rPr lang="en-US" b="1" dirty="0">
                <a:solidFill>
                  <a:schemeClr val="tx1"/>
                </a:solidFill>
              </a:rPr>
            </a:br>
            <a:r>
              <a:rPr lang="en-US" b="1" dirty="0">
                <a:solidFill>
                  <a:schemeClr val="tx1"/>
                </a:solidFill>
              </a:rPr>
              <a:t>Clean Eating</a:t>
            </a:r>
            <a:br>
              <a:rPr lang="en-US" b="1" dirty="0"/>
            </a:br>
            <a:endParaRPr lang="en-US" b="1" dirty="0">
              <a:solidFill>
                <a:schemeClr val="tx1"/>
              </a:solidFill>
            </a:endParaRPr>
          </a:p>
        </p:txBody>
      </p:sp>
      <p:sp>
        <p:nvSpPr>
          <p:cNvPr id="4" name="Text Placeholder 3">
            <a:extLst>
              <a:ext uri="{FF2B5EF4-FFF2-40B4-BE49-F238E27FC236}">
                <a16:creationId xmlns:a16="http://schemas.microsoft.com/office/drawing/2014/main" id="{C5FDFB42-FE2C-44A9-A837-36680F5F13E2}"/>
              </a:ext>
            </a:extLst>
          </p:cNvPr>
          <p:cNvSpPr>
            <a:spLocks noGrp="1"/>
          </p:cNvSpPr>
          <p:nvPr>
            <p:ph type="body" sz="quarter" idx="4294967295"/>
          </p:nvPr>
        </p:nvSpPr>
        <p:spPr>
          <a:xfrm>
            <a:off x="640080" y="1892300"/>
            <a:ext cx="8172752" cy="4724400"/>
          </a:xfrm>
        </p:spPr>
        <p:txBody>
          <a:bodyPr/>
          <a:lstStyle/>
          <a:p>
            <a:pPr marL="0" indent="0">
              <a:buNone/>
            </a:pPr>
            <a:endParaRPr lang="en-US" dirty="0"/>
          </a:p>
        </p:txBody>
      </p:sp>
      <p:pic>
        <p:nvPicPr>
          <p:cNvPr id="1030" name="Picture 6" descr="Resultado de imagen de clean eating images">
            <a:extLst>
              <a:ext uri="{FF2B5EF4-FFF2-40B4-BE49-F238E27FC236}">
                <a16:creationId xmlns:a16="http://schemas.microsoft.com/office/drawing/2014/main" id="{27D116A4-82D4-41B0-9813-A019EB7CA1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92300"/>
            <a:ext cx="9144000" cy="496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0863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A86D5B0-A901-4459-B441-534546FFE37D}"/>
              </a:ext>
            </a:extLst>
          </p:cNvPr>
          <p:cNvSpPr>
            <a:spLocks noGrp="1"/>
          </p:cNvSpPr>
          <p:nvPr>
            <p:ph type="title"/>
          </p:nvPr>
        </p:nvSpPr>
        <p:spPr>
          <a:xfrm>
            <a:off x="640080" y="335769"/>
            <a:ext cx="8172752" cy="1317668"/>
          </a:xfrm>
        </p:spPr>
        <p:txBody>
          <a:bodyPr>
            <a:normAutofit/>
          </a:bodyPr>
          <a:lstStyle/>
          <a:p>
            <a:pPr algn="ctr"/>
            <a:r>
              <a:rPr lang="en-US" b="1" dirty="0">
                <a:solidFill>
                  <a:schemeClr val="tx1"/>
                </a:solidFill>
              </a:rPr>
              <a:t>Step 1: Eat Fruits &amp; Veggies</a:t>
            </a:r>
          </a:p>
        </p:txBody>
      </p:sp>
      <p:sp>
        <p:nvSpPr>
          <p:cNvPr id="4" name="Text Placeholder 3">
            <a:extLst>
              <a:ext uri="{FF2B5EF4-FFF2-40B4-BE49-F238E27FC236}">
                <a16:creationId xmlns:a16="http://schemas.microsoft.com/office/drawing/2014/main" id="{C5FDFB42-FE2C-44A9-A837-36680F5F13E2}"/>
              </a:ext>
            </a:extLst>
          </p:cNvPr>
          <p:cNvSpPr>
            <a:spLocks noGrp="1"/>
          </p:cNvSpPr>
          <p:nvPr>
            <p:ph type="body" sz="quarter" idx="4294967295"/>
          </p:nvPr>
        </p:nvSpPr>
        <p:spPr>
          <a:xfrm>
            <a:off x="652606" y="3046599"/>
            <a:ext cx="8160226" cy="3475632"/>
          </a:xfrm>
        </p:spPr>
        <p:txBody>
          <a:bodyPr/>
          <a:lstStyle/>
          <a:p>
            <a:pPr marL="0" indent="0">
              <a:buNone/>
            </a:pPr>
            <a:endParaRPr lang="en-US" dirty="0"/>
          </a:p>
        </p:txBody>
      </p:sp>
      <p:pic>
        <p:nvPicPr>
          <p:cNvPr id="3074" name="Picture 2" descr="Resultado de imagen de fruits and vegetables images">
            <a:extLst>
              <a:ext uri="{FF2B5EF4-FFF2-40B4-BE49-F238E27FC236}">
                <a16:creationId xmlns:a16="http://schemas.microsoft.com/office/drawing/2014/main" id="{ACDE8C0C-B264-494B-9814-696D2BCC0F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53436"/>
            <a:ext cx="9144000" cy="52045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3021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10B45-5F6E-4592-8F54-9899209CC12E}"/>
              </a:ext>
            </a:extLst>
          </p:cNvPr>
          <p:cNvSpPr>
            <a:spLocks noGrp="1"/>
          </p:cNvSpPr>
          <p:nvPr>
            <p:ph type="title"/>
          </p:nvPr>
        </p:nvSpPr>
        <p:spPr>
          <a:xfrm>
            <a:off x="640080" y="375782"/>
            <a:ext cx="8172752" cy="1039660"/>
          </a:xfrm>
        </p:spPr>
        <p:txBody>
          <a:bodyPr>
            <a:normAutofit/>
          </a:bodyPr>
          <a:lstStyle/>
          <a:p>
            <a:pPr algn="ctr"/>
            <a:r>
              <a:rPr lang="en-US" sz="4800" b="1" dirty="0">
                <a:solidFill>
                  <a:schemeClr val="tx1"/>
                </a:solidFill>
              </a:rPr>
              <a:t>The Dirty Dozen</a:t>
            </a:r>
          </a:p>
        </p:txBody>
      </p:sp>
      <p:sp>
        <p:nvSpPr>
          <p:cNvPr id="4" name="Text Placeholder 3">
            <a:extLst>
              <a:ext uri="{FF2B5EF4-FFF2-40B4-BE49-F238E27FC236}">
                <a16:creationId xmlns:a16="http://schemas.microsoft.com/office/drawing/2014/main" id="{BD343C63-2F89-4870-95EA-73AD8A8B2657}"/>
              </a:ext>
            </a:extLst>
          </p:cNvPr>
          <p:cNvSpPr>
            <a:spLocks noGrp="1"/>
          </p:cNvSpPr>
          <p:nvPr>
            <p:ph type="body" sz="quarter" idx="4294967295"/>
          </p:nvPr>
        </p:nvSpPr>
        <p:spPr>
          <a:xfrm>
            <a:off x="1209676" y="1415442"/>
            <a:ext cx="6761292" cy="4622103"/>
          </a:xfrm>
        </p:spPr>
        <p:txBody>
          <a:bodyPr numCol="2">
            <a:normAutofit/>
          </a:bodyPr>
          <a:lstStyle/>
          <a:p>
            <a:pPr marL="0" indent="0">
              <a:buNone/>
            </a:pPr>
            <a:endParaRPr lang="en-US" dirty="0"/>
          </a:p>
          <a:p>
            <a:pPr marL="0" indent="0">
              <a:buNone/>
            </a:pPr>
            <a:endParaRPr lang="en-US" dirty="0"/>
          </a:p>
        </p:txBody>
      </p:sp>
      <p:pic>
        <p:nvPicPr>
          <p:cNvPr id="7" name="Picture 6">
            <a:extLst>
              <a:ext uri="{FF2B5EF4-FFF2-40B4-BE49-F238E27FC236}">
                <a16:creationId xmlns:a16="http://schemas.microsoft.com/office/drawing/2014/main" id="{7CD8DD46-D309-4129-9323-90564789B4E8}"/>
              </a:ext>
            </a:extLst>
          </p:cNvPr>
          <p:cNvPicPr>
            <a:picLocks noChangeAspect="1"/>
          </p:cNvPicPr>
          <p:nvPr/>
        </p:nvPicPr>
        <p:blipFill>
          <a:blip r:embed="rId3"/>
          <a:stretch>
            <a:fillRect/>
          </a:stretch>
        </p:blipFill>
        <p:spPr>
          <a:xfrm>
            <a:off x="1173035" y="1645720"/>
            <a:ext cx="3323809" cy="4028571"/>
          </a:xfrm>
          <a:prstGeom prst="rect">
            <a:avLst/>
          </a:prstGeom>
        </p:spPr>
      </p:pic>
      <p:pic>
        <p:nvPicPr>
          <p:cNvPr id="8" name="Picture 7">
            <a:extLst>
              <a:ext uri="{FF2B5EF4-FFF2-40B4-BE49-F238E27FC236}">
                <a16:creationId xmlns:a16="http://schemas.microsoft.com/office/drawing/2014/main" id="{63DB7173-BF40-42BC-B21D-CD19565E89FB}"/>
              </a:ext>
            </a:extLst>
          </p:cNvPr>
          <p:cNvPicPr>
            <a:picLocks noChangeAspect="1"/>
          </p:cNvPicPr>
          <p:nvPr/>
        </p:nvPicPr>
        <p:blipFill>
          <a:blip r:embed="rId4"/>
          <a:stretch>
            <a:fillRect/>
          </a:stretch>
        </p:blipFill>
        <p:spPr>
          <a:xfrm>
            <a:off x="4656681" y="1655243"/>
            <a:ext cx="3314286" cy="4019048"/>
          </a:xfrm>
          <a:prstGeom prst="rect">
            <a:avLst/>
          </a:prstGeom>
        </p:spPr>
      </p:pic>
    </p:spTree>
    <p:extLst>
      <p:ext uri="{BB962C8B-B14F-4D97-AF65-F5344CB8AC3E}">
        <p14:creationId xmlns:p14="http://schemas.microsoft.com/office/powerpoint/2010/main" val="20242609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210B45-5F6E-4592-8F54-9899209CC12E}"/>
              </a:ext>
            </a:extLst>
          </p:cNvPr>
          <p:cNvSpPr>
            <a:spLocks noGrp="1"/>
          </p:cNvSpPr>
          <p:nvPr>
            <p:ph type="title"/>
          </p:nvPr>
        </p:nvSpPr>
        <p:spPr>
          <a:xfrm>
            <a:off x="640080" y="302124"/>
            <a:ext cx="8172752" cy="1013110"/>
          </a:xfrm>
        </p:spPr>
        <p:txBody>
          <a:bodyPr>
            <a:normAutofit/>
          </a:bodyPr>
          <a:lstStyle/>
          <a:p>
            <a:pPr algn="ctr"/>
            <a:r>
              <a:rPr lang="en-US" sz="4800" b="1" dirty="0">
                <a:solidFill>
                  <a:schemeClr val="tx1"/>
                </a:solidFill>
              </a:rPr>
              <a:t>The Clean 15</a:t>
            </a:r>
          </a:p>
        </p:txBody>
      </p:sp>
      <p:sp>
        <p:nvSpPr>
          <p:cNvPr id="4" name="Text Placeholder 3">
            <a:extLst>
              <a:ext uri="{FF2B5EF4-FFF2-40B4-BE49-F238E27FC236}">
                <a16:creationId xmlns:a16="http://schemas.microsoft.com/office/drawing/2014/main" id="{BD343C63-2F89-4870-95EA-73AD8A8B2657}"/>
              </a:ext>
            </a:extLst>
          </p:cNvPr>
          <p:cNvSpPr>
            <a:spLocks noGrp="1"/>
          </p:cNvSpPr>
          <p:nvPr>
            <p:ph type="body" sz="quarter" idx="4294967295"/>
          </p:nvPr>
        </p:nvSpPr>
        <p:spPr>
          <a:xfrm>
            <a:off x="1309883" y="901700"/>
            <a:ext cx="7934325" cy="4772025"/>
          </a:xfrm>
        </p:spPr>
        <p:txBody>
          <a:bodyPr numCol="2">
            <a:normAutofit/>
          </a:bodyPr>
          <a:lstStyle/>
          <a:p>
            <a:pPr marL="0" indent="0">
              <a:buNone/>
            </a:pPr>
            <a:endParaRPr lang="en-US" dirty="0"/>
          </a:p>
          <a:p>
            <a:endParaRPr lang="en-US" dirty="0"/>
          </a:p>
        </p:txBody>
      </p:sp>
      <p:pic>
        <p:nvPicPr>
          <p:cNvPr id="5" name="Picture 4">
            <a:extLst>
              <a:ext uri="{FF2B5EF4-FFF2-40B4-BE49-F238E27FC236}">
                <a16:creationId xmlns:a16="http://schemas.microsoft.com/office/drawing/2014/main" id="{9EC20953-F4D4-407E-8FA6-26577F4BECC4}"/>
              </a:ext>
            </a:extLst>
          </p:cNvPr>
          <p:cNvPicPr>
            <a:picLocks noChangeAspect="1"/>
          </p:cNvPicPr>
          <p:nvPr/>
        </p:nvPicPr>
        <p:blipFill>
          <a:blip r:embed="rId3"/>
          <a:stretch>
            <a:fillRect/>
          </a:stretch>
        </p:blipFill>
        <p:spPr>
          <a:xfrm>
            <a:off x="831195" y="1616158"/>
            <a:ext cx="3499749" cy="4657143"/>
          </a:xfrm>
          <a:prstGeom prst="rect">
            <a:avLst/>
          </a:prstGeom>
        </p:spPr>
      </p:pic>
      <p:pic>
        <p:nvPicPr>
          <p:cNvPr id="6" name="Picture 5">
            <a:extLst>
              <a:ext uri="{FF2B5EF4-FFF2-40B4-BE49-F238E27FC236}">
                <a16:creationId xmlns:a16="http://schemas.microsoft.com/office/drawing/2014/main" id="{2C774510-7D62-4E29-ACF2-6C5B67C70FF1}"/>
              </a:ext>
            </a:extLst>
          </p:cNvPr>
          <p:cNvPicPr>
            <a:picLocks noChangeAspect="1"/>
          </p:cNvPicPr>
          <p:nvPr/>
        </p:nvPicPr>
        <p:blipFill>
          <a:blip r:embed="rId4"/>
          <a:stretch>
            <a:fillRect/>
          </a:stretch>
        </p:blipFill>
        <p:spPr>
          <a:xfrm>
            <a:off x="4694699" y="1616159"/>
            <a:ext cx="3603342" cy="4657143"/>
          </a:xfrm>
          <a:prstGeom prst="rect">
            <a:avLst/>
          </a:prstGeom>
        </p:spPr>
      </p:pic>
    </p:spTree>
    <p:extLst>
      <p:ext uri="{BB962C8B-B14F-4D97-AF65-F5344CB8AC3E}">
        <p14:creationId xmlns:p14="http://schemas.microsoft.com/office/powerpoint/2010/main" val="19595367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D2F960-2129-4DA6-BAC1-4BC0575823CF}"/>
              </a:ext>
            </a:extLst>
          </p:cNvPr>
          <p:cNvSpPr>
            <a:spLocks noGrp="1"/>
          </p:cNvSpPr>
          <p:nvPr>
            <p:ph type="title"/>
          </p:nvPr>
        </p:nvSpPr>
        <p:spPr>
          <a:xfrm>
            <a:off x="640080" y="275574"/>
            <a:ext cx="8172752" cy="1002082"/>
          </a:xfrm>
        </p:spPr>
        <p:txBody>
          <a:bodyPr/>
          <a:lstStyle/>
          <a:p>
            <a:pPr algn="ctr"/>
            <a:r>
              <a:rPr lang="en-US" sz="4800" b="1" dirty="0">
                <a:solidFill>
                  <a:schemeClr val="tx1"/>
                </a:solidFill>
              </a:rPr>
              <a:t>Step 2:  Eat Lean Protein</a:t>
            </a:r>
            <a:r>
              <a:rPr lang="en-US" dirty="0"/>
              <a:t>	</a:t>
            </a:r>
          </a:p>
        </p:txBody>
      </p:sp>
      <p:pic>
        <p:nvPicPr>
          <p:cNvPr id="5122" name="Picture 2" descr="Resultado de imagen de lean protein image">
            <a:extLst>
              <a:ext uri="{FF2B5EF4-FFF2-40B4-BE49-F238E27FC236}">
                <a16:creationId xmlns:a16="http://schemas.microsoft.com/office/drawing/2014/main" id="{663146B7-3D9C-4D55-8CB0-19E69EF5DC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440492"/>
            <a:ext cx="9144000" cy="5417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00599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D2F960-2129-4DA6-BAC1-4BC0575823CF}"/>
              </a:ext>
            </a:extLst>
          </p:cNvPr>
          <p:cNvSpPr>
            <a:spLocks noGrp="1"/>
          </p:cNvSpPr>
          <p:nvPr>
            <p:ph type="title"/>
          </p:nvPr>
        </p:nvSpPr>
        <p:spPr>
          <a:xfrm>
            <a:off x="640080" y="350730"/>
            <a:ext cx="8172752" cy="1152394"/>
          </a:xfrm>
        </p:spPr>
        <p:txBody>
          <a:bodyPr>
            <a:normAutofit/>
          </a:bodyPr>
          <a:lstStyle/>
          <a:p>
            <a:pPr algn="ctr"/>
            <a:r>
              <a:rPr lang="en-US" sz="4200" b="1" dirty="0">
                <a:solidFill>
                  <a:schemeClr val="tx1"/>
                </a:solidFill>
              </a:rPr>
              <a:t>Step 3: Go 100% Whole Grain</a:t>
            </a:r>
          </a:p>
        </p:txBody>
      </p:sp>
      <p:pic>
        <p:nvPicPr>
          <p:cNvPr id="4098" name="Picture 2" descr="Resultado de imagen de whole grains images">
            <a:extLst>
              <a:ext uri="{FF2B5EF4-FFF2-40B4-BE49-F238E27FC236}">
                <a16:creationId xmlns:a16="http://schemas.microsoft.com/office/drawing/2014/main" id="{1773391A-B430-4E5A-AC10-2773E2FCF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628384"/>
            <a:ext cx="9144000" cy="52296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037257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FD2F960-2129-4DA6-BAC1-4BC0575823CF}"/>
              </a:ext>
            </a:extLst>
          </p:cNvPr>
          <p:cNvSpPr>
            <a:spLocks noGrp="1"/>
          </p:cNvSpPr>
          <p:nvPr>
            <p:ph type="title"/>
          </p:nvPr>
        </p:nvSpPr>
        <p:spPr>
          <a:xfrm>
            <a:off x="640080" y="350730"/>
            <a:ext cx="8172752" cy="1152394"/>
          </a:xfrm>
        </p:spPr>
        <p:txBody>
          <a:bodyPr>
            <a:normAutofit/>
          </a:bodyPr>
          <a:lstStyle/>
          <a:p>
            <a:pPr algn="ctr"/>
            <a:r>
              <a:rPr lang="en-US" sz="4200" b="1" dirty="0">
                <a:solidFill>
                  <a:schemeClr val="tx1"/>
                </a:solidFill>
              </a:rPr>
              <a:t>Step 4: Eat Healthy Fats</a:t>
            </a:r>
          </a:p>
        </p:txBody>
      </p:sp>
      <p:pic>
        <p:nvPicPr>
          <p:cNvPr id="7170" name="Picture 2" descr="Resultado de imagen de healthy fat images">
            <a:extLst>
              <a:ext uri="{FF2B5EF4-FFF2-40B4-BE49-F238E27FC236}">
                <a16:creationId xmlns:a16="http://schemas.microsoft.com/office/drawing/2014/main" id="{8AFDB3AD-0B9D-49A6-AC6C-C9C954960D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46200"/>
            <a:ext cx="9144000" cy="5161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39631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7"/>
          </p:nvPr>
        </p:nvSpPr>
        <p:spPr>
          <a:xfrm>
            <a:off x="5252483" y="4444409"/>
            <a:ext cx="2892056" cy="1180213"/>
          </a:xfrm>
        </p:spPr>
        <p:txBody>
          <a:bodyPr>
            <a:normAutofit/>
          </a:bodyPr>
          <a:lstStyle/>
          <a:p>
            <a:r>
              <a:rPr lang="en-US" sz="3600" dirty="0"/>
              <a:t>Clean Eating</a:t>
            </a:r>
          </a:p>
        </p:txBody>
      </p:sp>
    </p:spTree>
    <p:extLst>
      <p:ext uri="{BB962C8B-B14F-4D97-AF65-F5344CB8AC3E}">
        <p14:creationId xmlns:p14="http://schemas.microsoft.com/office/powerpoint/2010/main" val="4678970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B37324CC-19F2-4FCB-BC7D-E3D6CB4E45CC}"/>
              </a:ext>
            </a:extLst>
          </p:cNvPr>
          <p:cNvSpPr txBox="1">
            <a:spLocks/>
          </p:cNvSpPr>
          <p:nvPr/>
        </p:nvSpPr>
        <p:spPr>
          <a:xfrm>
            <a:off x="457200" y="4459049"/>
            <a:ext cx="8229600" cy="1022268"/>
          </a:xfrm>
          <a:prstGeom prst="rect">
            <a:avLst/>
          </a:prstGeom>
        </p:spPr>
        <p:txBody>
          <a:bodyPr vert="horz" lIns="91440" tIns="45720" rIns="91440" bIns="45720" rtlCol="0" anchor="ctr">
            <a:normAutofit fontScale="97500"/>
          </a:bodyPr>
          <a:lstStyle>
            <a:lvl1pPr algn="ctr" defTabSz="457200" rtl="0" eaLnBrk="1" latinLnBrk="0" hangingPunct="1">
              <a:spcBef>
                <a:spcPct val="0"/>
              </a:spcBef>
              <a:buNone/>
              <a:defRPr sz="3200" kern="1200" spc="70">
                <a:solidFill>
                  <a:srgbClr val="666666"/>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70" normalizeH="0" baseline="0" noProof="0">
                <a:ln>
                  <a:noFill/>
                </a:ln>
                <a:solidFill>
                  <a:sysClr val="windowText" lastClr="000000"/>
                </a:solidFill>
                <a:effectLst/>
                <a:uLnTx/>
                <a:uFillTx/>
                <a:latin typeface="Arial"/>
                <a:ea typeface="+mj-ea"/>
                <a:cs typeface="+mj-cs"/>
              </a:rPr>
              <a:t>Clean Eating for a Lifetime! </a:t>
            </a:r>
            <a:endParaRPr kumimoji="0" lang="en-US" sz="4800" b="1" i="0" u="none" strike="noStrike" kern="1200" cap="none" spc="7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2982110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371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62853-F449-40A6-9F5A-2B6014F97C57}"/>
              </a:ext>
            </a:extLst>
          </p:cNvPr>
          <p:cNvSpPr>
            <a:spLocks noGrp="1"/>
          </p:cNvSpPr>
          <p:nvPr>
            <p:ph type="title"/>
          </p:nvPr>
        </p:nvSpPr>
        <p:spPr>
          <a:xfrm>
            <a:off x="640080" y="325677"/>
            <a:ext cx="8172752" cy="893523"/>
          </a:xfrm>
        </p:spPr>
        <p:txBody>
          <a:bodyPr>
            <a:noAutofit/>
          </a:bodyPr>
          <a:lstStyle/>
          <a:p>
            <a:pPr algn="ctr"/>
            <a:br>
              <a:rPr lang="en-US" sz="4800" b="1" dirty="0">
                <a:solidFill>
                  <a:schemeClr val="tx1"/>
                </a:solidFill>
              </a:rPr>
            </a:br>
            <a:r>
              <a:rPr lang="en-US" sz="4800" b="1" dirty="0">
                <a:solidFill>
                  <a:schemeClr val="tx1"/>
                </a:solidFill>
              </a:rPr>
              <a:t>Clean Eating</a:t>
            </a:r>
            <a:br>
              <a:rPr lang="en-US" sz="4800" b="1" dirty="0">
                <a:solidFill>
                  <a:schemeClr val="tx1"/>
                </a:solidFill>
              </a:rPr>
            </a:br>
            <a:endParaRPr lang="en-US" sz="4800" b="1" dirty="0">
              <a:solidFill>
                <a:schemeClr val="tx1"/>
              </a:solidFill>
            </a:endParaRPr>
          </a:p>
        </p:txBody>
      </p:sp>
      <p:pic>
        <p:nvPicPr>
          <p:cNvPr id="5" name="Picture 4">
            <a:extLst>
              <a:ext uri="{FF2B5EF4-FFF2-40B4-BE49-F238E27FC236}">
                <a16:creationId xmlns:a16="http://schemas.microsoft.com/office/drawing/2014/main" id="{07AA310C-49CF-47F1-9BD9-D1411998E094}"/>
              </a:ext>
            </a:extLst>
          </p:cNvPr>
          <p:cNvPicPr>
            <a:picLocks noChangeAspect="1"/>
          </p:cNvPicPr>
          <p:nvPr/>
        </p:nvPicPr>
        <p:blipFill>
          <a:blip r:embed="rId3"/>
          <a:stretch>
            <a:fillRect/>
          </a:stretch>
        </p:blipFill>
        <p:spPr>
          <a:xfrm>
            <a:off x="431800" y="1562100"/>
            <a:ext cx="8381032" cy="4711699"/>
          </a:xfrm>
          <a:prstGeom prst="rect">
            <a:avLst/>
          </a:prstGeom>
        </p:spPr>
      </p:pic>
    </p:spTree>
    <p:extLst>
      <p:ext uri="{BB962C8B-B14F-4D97-AF65-F5344CB8AC3E}">
        <p14:creationId xmlns:p14="http://schemas.microsoft.com/office/powerpoint/2010/main" val="112544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62853-F449-40A6-9F5A-2B6014F97C57}"/>
              </a:ext>
            </a:extLst>
          </p:cNvPr>
          <p:cNvSpPr>
            <a:spLocks noGrp="1"/>
          </p:cNvSpPr>
          <p:nvPr>
            <p:ph type="title"/>
          </p:nvPr>
        </p:nvSpPr>
        <p:spPr>
          <a:xfrm>
            <a:off x="640080" y="325677"/>
            <a:ext cx="8172752" cy="918923"/>
          </a:xfrm>
        </p:spPr>
        <p:txBody>
          <a:bodyPr>
            <a:noAutofit/>
          </a:bodyPr>
          <a:lstStyle/>
          <a:p>
            <a:pPr algn="ctr"/>
            <a:br>
              <a:rPr lang="en-US" sz="4800" b="1" dirty="0">
                <a:solidFill>
                  <a:schemeClr val="tx1"/>
                </a:solidFill>
              </a:rPr>
            </a:br>
            <a:r>
              <a:rPr lang="en-US" sz="4800" b="1" dirty="0">
                <a:solidFill>
                  <a:schemeClr val="tx1"/>
                </a:solidFill>
              </a:rPr>
              <a:t>Processed Foods </a:t>
            </a:r>
            <a:br>
              <a:rPr lang="en-US" sz="4800" b="1" dirty="0">
                <a:solidFill>
                  <a:schemeClr val="tx1"/>
                </a:solidFill>
              </a:rPr>
            </a:br>
            <a:endParaRPr lang="en-US" sz="4800" b="1" dirty="0">
              <a:solidFill>
                <a:schemeClr val="tx1"/>
              </a:solidFill>
            </a:endParaRPr>
          </a:p>
        </p:txBody>
      </p:sp>
      <p:pic>
        <p:nvPicPr>
          <p:cNvPr id="2" name="Picture 1">
            <a:extLst>
              <a:ext uri="{FF2B5EF4-FFF2-40B4-BE49-F238E27FC236}">
                <a16:creationId xmlns:a16="http://schemas.microsoft.com/office/drawing/2014/main" id="{1F9B5944-DFCF-4CCB-8029-0C1ECA630BCF}"/>
              </a:ext>
            </a:extLst>
          </p:cNvPr>
          <p:cNvPicPr>
            <a:picLocks noChangeAspect="1"/>
          </p:cNvPicPr>
          <p:nvPr/>
        </p:nvPicPr>
        <p:blipFill>
          <a:blip r:embed="rId3"/>
          <a:stretch>
            <a:fillRect/>
          </a:stretch>
        </p:blipFill>
        <p:spPr>
          <a:xfrm>
            <a:off x="876300" y="1625600"/>
            <a:ext cx="7467600" cy="4737100"/>
          </a:xfrm>
          <a:prstGeom prst="rect">
            <a:avLst/>
          </a:prstGeom>
        </p:spPr>
      </p:pic>
    </p:spTree>
    <p:extLst>
      <p:ext uri="{BB962C8B-B14F-4D97-AF65-F5344CB8AC3E}">
        <p14:creationId xmlns:p14="http://schemas.microsoft.com/office/powerpoint/2010/main" val="14934984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5B51D-6B5D-407F-B220-FF69930633A9}"/>
              </a:ext>
            </a:extLst>
          </p:cNvPr>
          <p:cNvSpPr>
            <a:spLocks noGrp="1"/>
          </p:cNvSpPr>
          <p:nvPr>
            <p:ph type="title"/>
          </p:nvPr>
        </p:nvSpPr>
        <p:spPr>
          <a:xfrm>
            <a:off x="640080" y="495300"/>
            <a:ext cx="8172752" cy="1130300"/>
          </a:xfrm>
        </p:spPr>
        <p:txBody>
          <a:bodyPr>
            <a:normAutofit/>
          </a:bodyPr>
          <a:lstStyle/>
          <a:p>
            <a:pPr algn="ctr"/>
            <a:r>
              <a:rPr lang="en-US" sz="6000" b="1" dirty="0">
                <a:solidFill>
                  <a:schemeClr val="tx1"/>
                </a:solidFill>
              </a:rPr>
              <a:t>Agenda</a:t>
            </a:r>
          </a:p>
        </p:txBody>
      </p:sp>
      <p:sp>
        <p:nvSpPr>
          <p:cNvPr id="3" name="Text Placeholder 2">
            <a:extLst>
              <a:ext uri="{FF2B5EF4-FFF2-40B4-BE49-F238E27FC236}">
                <a16:creationId xmlns:a16="http://schemas.microsoft.com/office/drawing/2014/main" id="{C42A4B19-6678-48B4-9C84-919DEDE4688C}"/>
              </a:ext>
            </a:extLst>
          </p:cNvPr>
          <p:cNvSpPr>
            <a:spLocks noGrp="1"/>
          </p:cNvSpPr>
          <p:nvPr>
            <p:ph type="body" sz="quarter" idx="4294967295"/>
          </p:nvPr>
        </p:nvSpPr>
        <p:spPr>
          <a:xfrm>
            <a:off x="0" y="1625600"/>
            <a:ext cx="8812213" cy="4171950"/>
          </a:xfrm>
        </p:spPr>
        <p:txBody>
          <a:bodyPr>
            <a:normAutofit lnSpcReduction="10000"/>
          </a:bodyPr>
          <a:lstStyle/>
          <a:p>
            <a:pPr marL="0" indent="0">
              <a:buNone/>
            </a:pPr>
            <a:endParaRPr lang="en-US" sz="3600" dirty="0"/>
          </a:p>
          <a:p>
            <a:pPr marL="0" indent="0" algn="ctr">
              <a:buNone/>
            </a:pPr>
            <a:r>
              <a:rPr lang="en-US" sz="4000" b="1" dirty="0"/>
              <a:t>What is Clean Eating?</a:t>
            </a:r>
          </a:p>
          <a:p>
            <a:pPr marL="0" indent="0" algn="ctr">
              <a:buNone/>
            </a:pPr>
            <a:endParaRPr lang="en-US" sz="4000" b="1" dirty="0"/>
          </a:p>
          <a:p>
            <a:pPr marL="0" indent="0" algn="ctr">
              <a:buNone/>
            </a:pPr>
            <a:r>
              <a:rPr lang="en-US" sz="4000" b="1" dirty="0"/>
              <a:t>What about Processed Foods?</a:t>
            </a:r>
          </a:p>
          <a:p>
            <a:pPr marL="0" indent="0" algn="ctr">
              <a:buNone/>
            </a:pPr>
            <a:endParaRPr lang="en-US" sz="4000" b="1" dirty="0"/>
          </a:p>
          <a:p>
            <a:pPr marL="0" indent="0" algn="ctr">
              <a:buNone/>
            </a:pPr>
            <a:r>
              <a:rPr lang="en-US" sz="4000" b="1" dirty="0"/>
              <a:t>Four Simple Steps to Clean Eating</a:t>
            </a:r>
          </a:p>
          <a:p>
            <a:pPr marL="0" indent="0" algn="ctr">
              <a:buNone/>
            </a:pPr>
            <a:endParaRPr lang="en-US" sz="4000" b="1" dirty="0"/>
          </a:p>
        </p:txBody>
      </p:sp>
    </p:spTree>
    <p:extLst>
      <p:ext uri="{BB962C8B-B14F-4D97-AF65-F5344CB8AC3E}">
        <p14:creationId xmlns:p14="http://schemas.microsoft.com/office/powerpoint/2010/main" val="253208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92A6EA3-5030-4FA7-8026-3AD38AA66FAE}"/>
              </a:ext>
            </a:extLst>
          </p:cNvPr>
          <p:cNvSpPr txBox="1">
            <a:spLocks/>
          </p:cNvSpPr>
          <p:nvPr/>
        </p:nvSpPr>
        <p:spPr>
          <a:xfrm>
            <a:off x="457200" y="4459048"/>
            <a:ext cx="8229600" cy="87704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3200" kern="1200" spc="70">
                <a:solidFill>
                  <a:srgbClr val="666666"/>
                </a:solidFill>
                <a:latin typeface="Arial"/>
                <a:ea typeface="+mj-ea"/>
                <a:cs typeface="+mj-cs"/>
              </a:defRPr>
            </a:lvl1pPr>
          </a:lstStyle>
          <a:p>
            <a:pPr marL="0" marR="0" lvl="0" indent="0" algn="ctr" defTabSz="457200" rtl="0" eaLnBrk="1" fontAlgn="auto" latinLnBrk="0" hangingPunct="1">
              <a:lnSpc>
                <a:spcPct val="100000"/>
              </a:lnSpc>
              <a:spcBef>
                <a:spcPct val="0"/>
              </a:spcBef>
              <a:spcAft>
                <a:spcPts val="0"/>
              </a:spcAft>
              <a:buClrTx/>
              <a:buSzTx/>
              <a:buFontTx/>
              <a:buNone/>
              <a:tabLst/>
              <a:defRPr/>
            </a:pPr>
            <a:r>
              <a:rPr kumimoji="0" lang="en-US" sz="4800" b="1" i="0" u="none" strike="noStrike" kern="1200" cap="none" spc="70" normalizeH="0" baseline="0" noProof="0">
                <a:ln>
                  <a:noFill/>
                </a:ln>
                <a:solidFill>
                  <a:srgbClr val="666666"/>
                </a:solidFill>
                <a:effectLst/>
                <a:uLnTx/>
                <a:uFillTx/>
                <a:latin typeface="Arial"/>
                <a:ea typeface="+mj-ea"/>
                <a:cs typeface="+mj-cs"/>
              </a:rPr>
              <a:t> </a:t>
            </a:r>
            <a:r>
              <a:rPr kumimoji="0" lang="en-US" sz="4800" b="1" i="0" u="none" strike="noStrike" kern="1200" cap="none" spc="70" normalizeH="0" baseline="0" noProof="0">
                <a:ln>
                  <a:noFill/>
                </a:ln>
                <a:solidFill>
                  <a:sysClr val="windowText" lastClr="000000"/>
                </a:solidFill>
                <a:effectLst/>
                <a:uLnTx/>
                <a:uFillTx/>
                <a:latin typeface="Arial"/>
                <a:ea typeface="+mj-ea"/>
                <a:cs typeface="+mj-cs"/>
              </a:rPr>
              <a:t>What is Clean Eating?</a:t>
            </a:r>
            <a:endParaRPr kumimoji="0" lang="en-US" sz="4800" b="1" i="0" u="none" strike="noStrike" kern="1200" cap="none" spc="70" normalizeH="0" baseline="0" noProof="0" dirty="0">
              <a:ln>
                <a:noFill/>
              </a:ln>
              <a:solidFill>
                <a:sysClr val="windowText" lastClr="000000"/>
              </a:solidFill>
              <a:effectLst/>
              <a:uLnTx/>
              <a:uFillTx/>
              <a:latin typeface="Arial"/>
              <a:ea typeface="+mj-ea"/>
              <a:cs typeface="+mj-cs"/>
            </a:endParaRPr>
          </a:p>
        </p:txBody>
      </p:sp>
    </p:spTree>
    <p:extLst>
      <p:ext uri="{BB962C8B-B14F-4D97-AF65-F5344CB8AC3E}">
        <p14:creationId xmlns:p14="http://schemas.microsoft.com/office/powerpoint/2010/main" val="1898230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0A62853-F449-40A6-9F5A-2B6014F97C57}"/>
              </a:ext>
            </a:extLst>
          </p:cNvPr>
          <p:cNvSpPr>
            <a:spLocks noGrp="1"/>
          </p:cNvSpPr>
          <p:nvPr>
            <p:ph type="title"/>
          </p:nvPr>
        </p:nvSpPr>
        <p:spPr>
          <a:xfrm>
            <a:off x="640080" y="325677"/>
            <a:ext cx="8172752" cy="1277655"/>
          </a:xfrm>
        </p:spPr>
        <p:txBody>
          <a:bodyPr>
            <a:noAutofit/>
          </a:bodyPr>
          <a:lstStyle/>
          <a:p>
            <a:pPr algn="ctr"/>
            <a:r>
              <a:rPr lang="en-US" sz="4800" b="1" dirty="0">
                <a:solidFill>
                  <a:schemeClr val="tx1"/>
                </a:solidFill>
              </a:rPr>
              <a:t>What about</a:t>
            </a:r>
            <a:br>
              <a:rPr lang="en-US" sz="4800" b="1" dirty="0">
                <a:solidFill>
                  <a:schemeClr val="tx1"/>
                </a:solidFill>
              </a:rPr>
            </a:br>
            <a:r>
              <a:rPr lang="en-US" sz="4800" b="1" dirty="0">
                <a:solidFill>
                  <a:schemeClr val="tx1"/>
                </a:solidFill>
              </a:rPr>
              <a:t>Processed Foods?</a:t>
            </a:r>
          </a:p>
        </p:txBody>
      </p:sp>
      <p:sp>
        <p:nvSpPr>
          <p:cNvPr id="4" name="Text Placeholder 3">
            <a:extLst>
              <a:ext uri="{FF2B5EF4-FFF2-40B4-BE49-F238E27FC236}">
                <a16:creationId xmlns:a16="http://schemas.microsoft.com/office/drawing/2014/main" id="{497E7312-3291-42D6-8022-5FFCBB721166}"/>
              </a:ext>
            </a:extLst>
          </p:cNvPr>
          <p:cNvSpPr>
            <a:spLocks noGrp="1"/>
          </p:cNvSpPr>
          <p:nvPr>
            <p:ph type="body" sz="quarter" idx="4294967295"/>
          </p:nvPr>
        </p:nvSpPr>
        <p:spPr>
          <a:xfrm flipH="1">
            <a:off x="460733" y="5074742"/>
            <a:ext cx="4009665" cy="541929"/>
          </a:xfrm>
        </p:spPr>
        <p:txBody>
          <a:bodyPr>
            <a:normAutofit/>
          </a:bodyPr>
          <a:lstStyle/>
          <a:p>
            <a:pPr marL="0" indent="0">
              <a:buNone/>
            </a:pPr>
            <a:endParaRPr lang="en-US" dirty="0"/>
          </a:p>
        </p:txBody>
      </p:sp>
      <p:pic>
        <p:nvPicPr>
          <p:cNvPr id="8194" name="Picture 2" descr="Resultado de imagen de processed food images">
            <a:extLst>
              <a:ext uri="{FF2B5EF4-FFF2-40B4-BE49-F238E27FC236}">
                <a16:creationId xmlns:a16="http://schemas.microsoft.com/office/drawing/2014/main" id="{0B069A9E-2151-4111-8975-A1086C8958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39900"/>
            <a:ext cx="9143999" cy="5118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6555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A9FDB-C62D-462A-98CE-BCF56CF87B81}"/>
              </a:ext>
            </a:extLst>
          </p:cNvPr>
          <p:cNvSpPr>
            <a:spLocks noGrp="1"/>
          </p:cNvSpPr>
          <p:nvPr>
            <p:ph type="title"/>
          </p:nvPr>
        </p:nvSpPr>
        <p:spPr>
          <a:xfrm>
            <a:off x="640080" y="316802"/>
            <a:ext cx="8172752" cy="973379"/>
          </a:xfrm>
        </p:spPr>
        <p:txBody>
          <a:bodyPr>
            <a:normAutofit/>
          </a:bodyPr>
          <a:lstStyle/>
          <a:p>
            <a:pPr algn="ctr"/>
            <a:r>
              <a:rPr lang="en-US" sz="4800" b="1" dirty="0">
                <a:solidFill>
                  <a:schemeClr val="tx1"/>
                </a:solidFill>
              </a:rPr>
              <a:t>Limit Added Sugar</a:t>
            </a:r>
          </a:p>
        </p:txBody>
      </p:sp>
      <p:pic>
        <p:nvPicPr>
          <p:cNvPr id="5" name="Picture 4">
            <a:extLst>
              <a:ext uri="{FF2B5EF4-FFF2-40B4-BE49-F238E27FC236}">
                <a16:creationId xmlns:a16="http://schemas.microsoft.com/office/drawing/2014/main" id="{4D5D35CD-77EA-4F8B-9283-F38360175D76}"/>
              </a:ext>
            </a:extLst>
          </p:cNvPr>
          <p:cNvPicPr>
            <a:picLocks noChangeAspect="1"/>
          </p:cNvPicPr>
          <p:nvPr/>
        </p:nvPicPr>
        <p:blipFill>
          <a:blip r:embed="rId3"/>
          <a:stretch>
            <a:fillRect/>
          </a:stretch>
        </p:blipFill>
        <p:spPr>
          <a:xfrm>
            <a:off x="0" y="1290181"/>
            <a:ext cx="9144000" cy="5567819"/>
          </a:xfrm>
          <a:prstGeom prst="rect">
            <a:avLst/>
          </a:prstGeom>
        </p:spPr>
      </p:pic>
    </p:spTree>
    <p:extLst>
      <p:ext uri="{BB962C8B-B14F-4D97-AF65-F5344CB8AC3E}">
        <p14:creationId xmlns:p14="http://schemas.microsoft.com/office/powerpoint/2010/main" val="28810685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74A9FDB-C62D-462A-98CE-BCF56CF87B81}"/>
              </a:ext>
            </a:extLst>
          </p:cNvPr>
          <p:cNvSpPr>
            <a:spLocks noGrp="1"/>
          </p:cNvSpPr>
          <p:nvPr>
            <p:ph type="title"/>
          </p:nvPr>
        </p:nvSpPr>
        <p:spPr>
          <a:xfrm>
            <a:off x="640080" y="413360"/>
            <a:ext cx="8172752" cy="1164920"/>
          </a:xfrm>
        </p:spPr>
        <p:txBody>
          <a:bodyPr>
            <a:normAutofit/>
          </a:bodyPr>
          <a:lstStyle/>
          <a:p>
            <a:pPr algn="ctr"/>
            <a:r>
              <a:rPr lang="en-US" sz="4800" b="1" dirty="0">
                <a:solidFill>
                  <a:schemeClr val="tx1"/>
                </a:solidFill>
              </a:rPr>
              <a:t>Reduce Sodium</a:t>
            </a:r>
          </a:p>
        </p:txBody>
      </p:sp>
      <p:sp>
        <p:nvSpPr>
          <p:cNvPr id="4" name="Text Placeholder 3">
            <a:extLst>
              <a:ext uri="{FF2B5EF4-FFF2-40B4-BE49-F238E27FC236}">
                <a16:creationId xmlns:a16="http://schemas.microsoft.com/office/drawing/2014/main" id="{7568C97E-3BD6-4AB2-9EAD-0F2C057288E8}"/>
              </a:ext>
            </a:extLst>
          </p:cNvPr>
          <p:cNvSpPr>
            <a:spLocks noGrp="1"/>
          </p:cNvSpPr>
          <p:nvPr>
            <p:ph type="body" sz="quarter" idx="4294967295"/>
          </p:nvPr>
        </p:nvSpPr>
        <p:spPr>
          <a:xfrm>
            <a:off x="300625" y="4371583"/>
            <a:ext cx="8661267" cy="2486417"/>
          </a:xfrm>
        </p:spPr>
        <p:txBody>
          <a:bodyPr>
            <a:normAutofit/>
          </a:bodyPr>
          <a:lstStyle/>
          <a:p>
            <a:pPr>
              <a:buFont typeface="Arial" panose="020B0604020202020204" pitchFamily="34" charset="0"/>
              <a:buChar char="•"/>
            </a:pPr>
            <a:endParaRPr lang="en-US" sz="2800" dirty="0"/>
          </a:p>
          <a:p>
            <a:pPr marL="0" indent="0" algn="ctr">
              <a:buNone/>
            </a:pPr>
            <a:r>
              <a:rPr lang="en-US" sz="2800" dirty="0"/>
              <a:t>Strive for 1500 – 2300 mg of sodium per day</a:t>
            </a:r>
          </a:p>
          <a:p>
            <a:pPr marL="0" indent="0">
              <a:buNone/>
            </a:pPr>
            <a:endParaRPr lang="en-US" sz="1900" dirty="0"/>
          </a:p>
        </p:txBody>
      </p:sp>
      <p:pic>
        <p:nvPicPr>
          <p:cNvPr id="7174" name="Picture 6" descr="Resultado de imagen de reduce sodium">
            <a:extLst>
              <a:ext uri="{FF2B5EF4-FFF2-40B4-BE49-F238E27FC236}">
                <a16:creationId xmlns:a16="http://schemas.microsoft.com/office/drawing/2014/main" id="{34838CEC-FE28-40DB-85C2-D516761969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2600" y="1550193"/>
            <a:ext cx="8021320" cy="27170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8527274"/>
      </p:ext>
    </p:extLst>
  </p:cSld>
  <p:clrMapOvr>
    <a:masterClrMapping/>
  </p:clrMapOvr>
</p:sld>
</file>

<file path=ppt/theme/theme1.xml><?xml version="1.0" encoding="utf-8"?>
<a:theme xmlns:a="http://schemas.openxmlformats.org/drawingml/2006/main" name="Quartz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Quartz 2019">
      <a:dk1>
        <a:sysClr val="windowText" lastClr="000000"/>
      </a:dk1>
      <a:lt1>
        <a:sysClr val="window" lastClr="FFFFFF"/>
      </a:lt1>
      <a:dk2>
        <a:srgbClr val="75787B"/>
      </a:dk2>
      <a:lt2>
        <a:srgbClr val="F2F2F2"/>
      </a:lt2>
      <a:accent1>
        <a:srgbClr val="892B27"/>
      </a:accent1>
      <a:accent2>
        <a:srgbClr val="00829B"/>
      </a:accent2>
      <a:accent3>
        <a:srgbClr val="6CA44C"/>
      </a:accent3>
      <a:accent4>
        <a:srgbClr val="00507B"/>
      </a:accent4>
      <a:accent5>
        <a:srgbClr val="D7AE3E"/>
      </a:accent5>
      <a:accent6>
        <a:srgbClr val="652756"/>
      </a:accent6>
      <a:hlink>
        <a:srgbClr val="C8102E"/>
      </a:hlink>
      <a:folHlink>
        <a:srgbClr val="C55C2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a:gsLst>
            <a:gs pos="0">
              <a:srgbClr val="9F0D24"/>
            </a:gs>
            <a:gs pos="46000">
              <a:srgbClr val="C10E25"/>
            </a:gs>
          </a:gsLst>
        </a:gradFill>
        <a:ln>
          <a:solidFill>
            <a:srgbClr val="CE1425"/>
          </a:solidFill>
        </a:ln>
        <a:effectLst>
          <a:outerShdw blurRad="234950" dist="25400" dir="10440000" algn="br" rotWithShape="0">
            <a:prstClr val="black">
              <a:alpha val="49000"/>
            </a:prstClr>
          </a:outerShdw>
        </a:effectLst>
      </a:spPr>
      <a:bodyPr rtlCol="0" anchor="ctr"/>
      <a:lstStyle>
        <a:defPPr algn="ctr">
          <a:defRPr dirty="0">
            <a:ln>
              <a:noFill/>
            </a:ln>
            <a:noFill/>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2A46DA55-1388-4C83-ACEB-3E44EA221CB2}" vid="{B842F9AE-67D1-4E6A-8666-06EA7F53C6E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Quartz Template</Template>
  <TotalTime>2316</TotalTime>
  <Words>244</Words>
  <Application>Microsoft Office PowerPoint</Application>
  <PresentationFormat>On-screen Show (4:3)</PresentationFormat>
  <Paragraphs>47</Paragraphs>
  <Slides>21</Slides>
  <Notes>19</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21</vt:i4>
      </vt:variant>
    </vt:vector>
  </HeadingPairs>
  <TitlesOfParts>
    <vt:vector size="25" baseType="lpstr">
      <vt:lpstr>Arial</vt:lpstr>
      <vt:lpstr>Calibri</vt:lpstr>
      <vt:lpstr>Quartz Template</vt:lpstr>
      <vt:lpstr>Office Theme</vt:lpstr>
      <vt:lpstr>PowerPoint Presentation</vt:lpstr>
      <vt:lpstr>PowerPoint Presentation</vt:lpstr>
      <vt:lpstr> Clean Eating </vt:lpstr>
      <vt:lpstr> Processed Foods  </vt:lpstr>
      <vt:lpstr>Agenda</vt:lpstr>
      <vt:lpstr>PowerPoint Presentation</vt:lpstr>
      <vt:lpstr>What about Processed Foods?</vt:lpstr>
      <vt:lpstr>Limit Added Sugar</vt:lpstr>
      <vt:lpstr>Reduce Sodium</vt:lpstr>
      <vt:lpstr>Limit Unhealthy Fats </vt:lpstr>
      <vt:lpstr>Label Lingo</vt:lpstr>
      <vt:lpstr>Label Lingo</vt:lpstr>
      <vt:lpstr> Four Simple Steps to Clean Eating </vt:lpstr>
      <vt:lpstr>Step 1: Eat Fruits &amp; Veggies</vt:lpstr>
      <vt:lpstr>The Dirty Dozen</vt:lpstr>
      <vt:lpstr>The Clean 15</vt:lpstr>
      <vt:lpstr>Step 2:  Eat Lean Protein </vt:lpstr>
      <vt:lpstr>Step 3: Go 100% Whole Grain</vt:lpstr>
      <vt:lpstr>Step 4: Eat Healthy Fats</vt:lpstr>
      <vt:lpstr>PowerPoint Presentation</vt:lpstr>
      <vt:lpstr>PowerPoint Presentation</vt:lpstr>
    </vt:vector>
  </TitlesOfParts>
  <Company>Unity Health Insurance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Tricia Felton</dc:creator>
  <cp:lastModifiedBy>Tammy Sullivan</cp:lastModifiedBy>
  <cp:revision>193</cp:revision>
  <dcterms:created xsi:type="dcterms:W3CDTF">2017-04-03T16:41:34Z</dcterms:created>
  <dcterms:modified xsi:type="dcterms:W3CDTF">2021-08-30T18:50:20Z</dcterms:modified>
</cp:coreProperties>
</file>